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68" r:id="rId7"/>
    <p:sldId id="270" r:id="rId8"/>
    <p:sldId id="262" r:id="rId9"/>
    <p:sldId id="259" r:id="rId10"/>
    <p:sldId id="264" r:id="rId11"/>
    <p:sldId id="260" r:id="rId12"/>
    <p:sldId id="266" r:id="rId13"/>
    <p:sldId id="261" r:id="rId14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5" autoAdjust="0"/>
  </p:normalViewPr>
  <p:slideViewPr>
    <p:cSldViewPr>
      <p:cViewPr varScale="1">
        <p:scale>
          <a:sx n="64" d="100"/>
          <a:sy n="64" d="100"/>
        </p:scale>
        <p:origin x="732" y="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50-4469-9C43-B2E3DA0811AA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50-4469-9C43-B2E3DA0811AA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F50-4469-9C43-B2E3DA0811AA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F50-4469-9C43-B2E3DA0811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Площадь городских населенных пунктов</c:v>
                </c:pt>
                <c:pt idx="1">
                  <c:v>Остальные земли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8402.1</c:v>
                </c:pt>
                <c:pt idx="1">
                  <c:v>1714997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50-4469-9C43-B2E3DA0811A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D71BA-86A6-4C0A-9FF7-17F370D0FB84}" type="doc">
      <dgm:prSet loTypeId="urn:microsoft.com/office/officeart/2005/8/layout/defaul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AAB84CD-51E5-4C49-A356-CC7FED5C846F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Интенсивное развитие инфраструктуры </a:t>
          </a:r>
        </a:p>
      </dgm:t>
    </dgm:pt>
    <dgm:pt modelId="{517ACC06-F4F5-4D7B-AB5B-DA161B413999}" type="parTrans" cxnId="{402E09B3-7D89-4D9D-BE26-58690C17661F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28AD3824-D395-4C2E-9A75-A68F16FEE5C6}" type="sibTrans" cxnId="{402E09B3-7D89-4D9D-BE26-58690C17661F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EA262F1F-DF4F-4747-9500-5EB5B360EE70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Освоение </a:t>
          </a:r>
          <a:r>
            <a:rPr lang="ru-RU" dirty="0" err="1">
              <a:solidFill>
                <a:schemeClr val="accent1">
                  <a:lumMod val="50000"/>
                </a:schemeClr>
              </a:solidFill>
            </a:rPr>
            <a:t>негородских</a:t>
          </a:r>
          <a:r>
            <a:rPr lang="ru-RU" dirty="0">
              <a:solidFill>
                <a:schemeClr val="accent1">
                  <a:lumMod val="50000"/>
                </a:schemeClr>
              </a:solidFill>
            </a:rPr>
            <a:t> – природных и сельских территорий</a:t>
          </a:r>
        </a:p>
      </dgm:t>
    </dgm:pt>
    <dgm:pt modelId="{CFD85137-1B28-403A-AB6C-5C7C1B6AE316}" type="parTrans" cxnId="{DA4C4C11-B1DA-45C7-8D50-B0908F679412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EA19B6E8-4823-440A-9FB8-B24649D6592E}" type="sibTrans" cxnId="{DA4C4C11-B1DA-45C7-8D50-B0908F679412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BED132F3-5AA6-4E9E-A201-819DE2A8102B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Обновление городской инфраструктуры</a:t>
          </a:r>
        </a:p>
      </dgm:t>
    </dgm:pt>
    <dgm:pt modelId="{E607C76C-4A6E-45B0-A779-C68077880DC2}" type="parTrans" cxnId="{135639C2-DA7F-46CB-8B16-C70FA2906D6A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90F0FF2F-54AC-4AB1-BFC0-7D0DD17D18A5}" type="sibTrans" cxnId="{135639C2-DA7F-46CB-8B16-C70FA2906D6A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F1226DC8-82C6-411E-9DC7-C59A589142EB}" type="pres">
      <dgm:prSet presAssocID="{B3ED71BA-86A6-4C0A-9FF7-17F370D0FB84}" presName="diagram" presStyleCnt="0">
        <dgm:presLayoutVars>
          <dgm:dir/>
          <dgm:resizeHandles val="exact"/>
        </dgm:presLayoutVars>
      </dgm:prSet>
      <dgm:spPr/>
    </dgm:pt>
    <dgm:pt modelId="{E2FBAB87-0F96-44D3-A439-1E8412D23726}" type="pres">
      <dgm:prSet presAssocID="{5AAB84CD-51E5-4C49-A356-CC7FED5C846F}" presName="node" presStyleLbl="node1" presStyleIdx="0" presStyleCnt="3">
        <dgm:presLayoutVars>
          <dgm:bulletEnabled val="1"/>
        </dgm:presLayoutVars>
      </dgm:prSet>
      <dgm:spPr/>
    </dgm:pt>
    <dgm:pt modelId="{20FB635F-EE85-46B0-81B6-5DCDAB988D33}" type="pres">
      <dgm:prSet presAssocID="{28AD3824-D395-4C2E-9A75-A68F16FEE5C6}" presName="sibTrans" presStyleCnt="0"/>
      <dgm:spPr/>
    </dgm:pt>
    <dgm:pt modelId="{8E9778D0-9A3E-4B5C-804B-C46EF458F25A}" type="pres">
      <dgm:prSet presAssocID="{EA262F1F-DF4F-4747-9500-5EB5B360EE70}" presName="node" presStyleLbl="node1" presStyleIdx="1" presStyleCnt="3">
        <dgm:presLayoutVars>
          <dgm:bulletEnabled val="1"/>
        </dgm:presLayoutVars>
      </dgm:prSet>
      <dgm:spPr/>
    </dgm:pt>
    <dgm:pt modelId="{8BDD40FD-C994-4570-BBCF-6BDF2730BA3B}" type="pres">
      <dgm:prSet presAssocID="{EA19B6E8-4823-440A-9FB8-B24649D6592E}" presName="sibTrans" presStyleCnt="0"/>
      <dgm:spPr/>
    </dgm:pt>
    <dgm:pt modelId="{72702B7A-C413-4615-B403-F776E0EDC0A7}" type="pres">
      <dgm:prSet presAssocID="{BED132F3-5AA6-4E9E-A201-819DE2A8102B}" presName="node" presStyleLbl="node1" presStyleIdx="2" presStyleCnt="3">
        <dgm:presLayoutVars>
          <dgm:bulletEnabled val="1"/>
        </dgm:presLayoutVars>
      </dgm:prSet>
      <dgm:spPr/>
    </dgm:pt>
  </dgm:ptLst>
  <dgm:cxnLst>
    <dgm:cxn modelId="{DA4C4C11-B1DA-45C7-8D50-B0908F679412}" srcId="{B3ED71BA-86A6-4C0A-9FF7-17F370D0FB84}" destId="{EA262F1F-DF4F-4747-9500-5EB5B360EE70}" srcOrd="1" destOrd="0" parTransId="{CFD85137-1B28-403A-AB6C-5C7C1B6AE316}" sibTransId="{EA19B6E8-4823-440A-9FB8-B24649D6592E}"/>
    <dgm:cxn modelId="{CD804A4F-1676-47D4-9942-58E0570C77EA}" type="presOf" srcId="{5AAB84CD-51E5-4C49-A356-CC7FED5C846F}" destId="{E2FBAB87-0F96-44D3-A439-1E8412D23726}" srcOrd="0" destOrd="0" presId="urn:microsoft.com/office/officeart/2005/8/layout/default"/>
    <dgm:cxn modelId="{A1876E7B-C639-466A-95E2-29B704E4F644}" type="presOf" srcId="{BED132F3-5AA6-4E9E-A201-819DE2A8102B}" destId="{72702B7A-C413-4615-B403-F776E0EDC0A7}" srcOrd="0" destOrd="0" presId="urn:microsoft.com/office/officeart/2005/8/layout/default"/>
    <dgm:cxn modelId="{72D8637D-3DE9-4C86-84BD-3FE5D7B12C20}" type="presOf" srcId="{EA262F1F-DF4F-4747-9500-5EB5B360EE70}" destId="{8E9778D0-9A3E-4B5C-804B-C46EF458F25A}" srcOrd="0" destOrd="0" presId="urn:microsoft.com/office/officeart/2005/8/layout/default"/>
    <dgm:cxn modelId="{402E09B3-7D89-4D9D-BE26-58690C17661F}" srcId="{B3ED71BA-86A6-4C0A-9FF7-17F370D0FB84}" destId="{5AAB84CD-51E5-4C49-A356-CC7FED5C846F}" srcOrd="0" destOrd="0" parTransId="{517ACC06-F4F5-4D7B-AB5B-DA161B413999}" sibTransId="{28AD3824-D395-4C2E-9A75-A68F16FEE5C6}"/>
    <dgm:cxn modelId="{135639C2-DA7F-46CB-8B16-C70FA2906D6A}" srcId="{B3ED71BA-86A6-4C0A-9FF7-17F370D0FB84}" destId="{BED132F3-5AA6-4E9E-A201-819DE2A8102B}" srcOrd="2" destOrd="0" parTransId="{E607C76C-4A6E-45B0-A779-C68077880DC2}" sibTransId="{90F0FF2F-54AC-4AB1-BFC0-7D0DD17D18A5}"/>
    <dgm:cxn modelId="{765CB1EC-7521-4DBE-8AEE-F89748AD0E8D}" type="presOf" srcId="{B3ED71BA-86A6-4C0A-9FF7-17F370D0FB84}" destId="{F1226DC8-82C6-411E-9DC7-C59A589142EB}" srcOrd="0" destOrd="0" presId="urn:microsoft.com/office/officeart/2005/8/layout/default"/>
    <dgm:cxn modelId="{0A576FBE-324C-4DD0-A9A3-DA07AAC227CF}" type="presParOf" srcId="{F1226DC8-82C6-411E-9DC7-C59A589142EB}" destId="{E2FBAB87-0F96-44D3-A439-1E8412D23726}" srcOrd="0" destOrd="0" presId="urn:microsoft.com/office/officeart/2005/8/layout/default"/>
    <dgm:cxn modelId="{6FF83BD9-F515-43AD-B04D-7CE39040707E}" type="presParOf" srcId="{F1226DC8-82C6-411E-9DC7-C59A589142EB}" destId="{20FB635F-EE85-46B0-81B6-5DCDAB988D33}" srcOrd="1" destOrd="0" presId="urn:microsoft.com/office/officeart/2005/8/layout/default"/>
    <dgm:cxn modelId="{F46344FF-DA2F-4745-B542-05735DA630C4}" type="presParOf" srcId="{F1226DC8-82C6-411E-9DC7-C59A589142EB}" destId="{8E9778D0-9A3E-4B5C-804B-C46EF458F25A}" srcOrd="2" destOrd="0" presId="urn:microsoft.com/office/officeart/2005/8/layout/default"/>
    <dgm:cxn modelId="{6083B2D4-E30F-4347-86AA-30ABAFFACE1B}" type="presParOf" srcId="{F1226DC8-82C6-411E-9DC7-C59A589142EB}" destId="{8BDD40FD-C994-4570-BBCF-6BDF2730BA3B}" srcOrd="3" destOrd="0" presId="urn:microsoft.com/office/officeart/2005/8/layout/default"/>
    <dgm:cxn modelId="{68416F8B-2935-4DF9-9A67-C3AE7C27CA55}" type="presParOf" srcId="{F1226DC8-82C6-411E-9DC7-C59A589142EB}" destId="{72702B7A-C413-4615-B403-F776E0EDC0A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9873F1-6373-4D5C-A60D-39BF625E3F9C}" type="doc">
      <dgm:prSet loTypeId="urn:microsoft.com/office/officeart/2005/8/layout/default" loCatId="list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9A87954-DA34-48CA-9E64-06E057EB612A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Промышленность и торговля</a:t>
          </a:r>
        </a:p>
      </dgm:t>
    </dgm:pt>
    <dgm:pt modelId="{C776B1C1-604B-4046-BAE3-E0CC985D09F9}" type="parTrans" cxnId="{A66FC6FC-28E5-4120-8EA9-C1DC648A4733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907E339A-A910-4815-9307-6AD66B063B4E}" type="sibTrans" cxnId="{A66FC6FC-28E5-4120-8EA9-C1DC648A4733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039396B7-9A9B-46BB-A119-010063F6FB44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Рекреация и отдых</a:t>
          </a:r>
        </a:p>
      </dgm:t>
    </dgm:pt>
    <dgm:pt modelId="{57153B2D-955B-4D73-8BBE-0C899E896062}" type="parTrans" cxnId="{623CAF38-22BA-4AA6-BCF6-279FE20DDB09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7C28C86E-5C91-47F8-9526-6678399D99AF}" type="sibTrans" cxnId="{623CAF38-22BA-4AA6-BCF6-279FE20DDB09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AA375B5E-4206-459C-9FA1-1ADB4417409B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Строительство, коммунальное хозяйство</a:t>
          </a:r>
        </a:p>
      </dgm:t>
    </dgm:pt>
    <dgm:pt modelId="{00734094-4695-4FB6-94FF-92C3FF582A05}" type="parTrans" cxnId="{4582816C-D46F-4364-9261-176689E8D5DA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FB8665D3-4C7A-4DE3-AF9B-4DA042C321B3}" type="sibTrans" cxnId="{4582816C-D46F-4364-9261-176689E8D5DA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A9641726-0B6C-4953-984A-D2E0B2121B1A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Дорожно-транспортная</a:t>
          </a:r>
        </a:p>
      </dgm:t>
    </dgm:pt>
    <dgm:pt modelId="{F081D01A-3DB5-4F64-B040-756F0CC14BD4}" type="parTrans" cxnId="{106142B4-9D90-400C-A656-B6D99E4E55C6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CB09FEF1-5C8A-42CB-AACA-A78AD1CC3BC4}" type="sibTrans" cxnId="{106142B4-9D90-400C-A656-B6D99E4E55C6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62387E84-BAD2-4223-9EA4-49CE3BBAB326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Лечебно-оздоровительная</a:t>
          </a:r>
        </a:p>
      </dgm:t>
    </dgm:pt>
    <dgm:pt modelId="{6DD0205E-375F-416D-82A6-4B99DD62C4A5}" type="parTrans" cxnId="{1A01A721-A13D-4435-BFE2-7DCA0D98286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13712BB0-6FA3-43BB-B2E4-CDA0BD44D04F}" type="sibTrans" cxnId="{1A01A721-A13D-4435-BFE2-7DCA0D98286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F16CB86E-B0ED-4384-B27A-8E00ECC4302A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Цифра, связь</a:t>
          </a:r>
        </a:p>
      </dgm:t>
    </dgm:pt>
    <dgm:pt modelId="{BFEF06DB-8EAC-4DDA-9C36-79173805F7C5}" type="parTrans" cxnId="{B4BF50F6-8623-4923-A35A-F20D03B2F9F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D10D805F-91C0-4F27-9D2C-4970987BA464}" type="sibTrans" cxnId="{B4BF50F6-8623-4923-A35A-F20D03B2F9F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96E33636-7CD7-40AD-B92E-6DF0489A6DCD}">
      <dgm:prSet phldrT="[Текст]"/>
      <dgm:spPr/>
      <dgm:t>
        <a:bodyPr/>
        <a:lstStyle/>
        <a:p>
          <a:r>
            <a:rPr lang="ru-RU">
              <a:solidFill>
                <a:schemeClr val="accent1">
                  <a:lumMod val="50000"/>
                </a:schemeClr>
              </a:solidFill>
            </a:rPr>
            <a:t>Социально-культурная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714EDA62-C6DC-40BB-9E00-C59F229E1B75}" type="parTrans" cxnId="{2411008F-1199-44D6-8E56-410F9DEA23BF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DC261725-DDDE-4FBF-BC27-9A241A0BACC7}" type="sibTrans" cxnId="{2411008F-1199-44D6-8E56-410F9DEA23BF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97E24F52-C282-4388-9581-29F69350D0A7}">
      <dgm:prSet phldrT="[Текст]"/>
      <dgm:spPr/>
      <dgm:t>
        <a:bodyPr/>
        <a:lstStyle/>
        <a:p>
          <a:r>
            <a:rPr lang="ru-RU">
              <a:solidFill>
                <a:schemeClr val="accent1">
                  <a:lumMod val="50000"/>
                </a:schemeClr>
              </a:solidFill>
            </a:rPr>
            <a:t>Аграрная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83083403-DF4C-4C53-8542-A4490D22E4B9}" type="parTrans" cxnId="{2F8340CA-A3BD-4872-93DB-32136E4FFCD3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C130F8D2-DA5F-4D0B-A0C1-864CCF389952}" type="sibTrans" cxnId="{2F8340CA-A3BD-4872-93DB-32136E4FFCD3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05355852-4C27-4545-A7E0-D681B2410749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Лесная</a:t>
          </a:r>
        </a:p>
      </dgm:t>
    </dgm:pt>
    <dgm:pt modelId="{7398CC28-4822-4A2F-8E61-1CC2988369D1}" type="parTrans" cxnId="{EC341712-F2F1-4A79-BEB4-808654168D61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D287DA45-0EE4-43F5-930D-831D60E9F2B0}" type="sibTrans" cxnId="{EC341712-F2F1-4A79-BEB4-808654168D61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4B9B5A5A-4A33-4B9B-808F-6A1654671133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Присоединенные территории и Арктическая зона</a:t>
          </a:r>
        </a:p>
      </dgm:t>
    </dgm:pt>
    <dgm:pt modelId="{B9CF3240-D5FE-45FE-BB21-8D6D74F89E99}" type="parTrans" cxnId="{C9DF8BD5-4AAD-4F61-A142-1431CF615174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30F37A9A-510B-4912-BF1A-556774C27E96}" type="sibTrans" cxnId="{C9DF8BD5-4AAD-4F61-A142-1431CF615174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0C90A45E-B88E-4060-A146-3F5122C34A6D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?</a:t>
          </a:r>
        </a:p>
      </dgm:t>
    </dgm:pt>
    <dgm:pt modelId="{7A7ACABC-7555-492F-9DA7-EDA94E2B6198}" type="parTrans" cxnId="{9AEE6C5A-05CC-4C49-98AD-AEAA0DB2509C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0EF9FE9B-3E12-40A1-972F-E3E211BA936D}" type="sibTrans" cxnId="{9AEE6C5A-05CC-4C49-98AD-AEAA0DB2509C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DD9B3E9C-6724-4EB3-9B6C-AE93D26A7345}" type="pres">
      <dgm:prSet presAssocID="{179873F1-6373-4D5C-A60D-39BF625E3F9C}" presName="diagram" presStyleCnt="0">
        <dgm:presLayoutVars>
          <dgm:dir/>
          <dgm:resizeHandles val="exact"/>
        </dgm:presLayoutVars>
      </dgm:prSet>
      <dgm:spPr/>
    </dgm:pt>
    <dgm:pt modelId="{A3D523EF-6004-41B8-920B-313920E78CEA}" type="pres">
      <dgm:prSet presAssocID="{B9A87954-DA34-48CA-9E64-06E057EB612A}" presName="node" presStyleLbl="node1" presStyleIdx="0" presStyleCnt="11">
        <dgm:presLayoutVars>
          <dgm:bulletEnabled val="1"/>
        </dgm:presLayoutVars>
      </dgm:prSet>
      <dgm:spPr/>
    </dgm:pt>
    <dgm:pt modelId="{58DCFF50-8C87-4E29-B58A-4ECDD4AE06D9}" type="pres">
      <dgm:prSet presAssocID="{907E339A-A910-4815-9307-6AD66B063B4E}" presName="sibTrans" presStyleCnt="0"/>
      <dgm:spPr/>
    </dgm:pt>
    <dgm:pt modelId="{76341473-A5A5-4F60-BEF1-6946EBFD5539}" type="pres">
      <dgm:prSet presAssocID="{039396B7-9A9B-46BB-A119-010063F6FB44}" presName="node" presStyleLbl="node1" presStyleIdx="1" presStyleCnt="11">
        <dgm:presLayoutVars>
          <dgm:bulletEnabled val="1"/>
        </dgm:presLayoutVars>
      </dgm:prSet>
      <dgm:spPr/>
    </dgm:pt>
    <dgm:pt modelId="{AA07C00E-F223-4650-9882-F242B22D7B52}" type="pres">
      <dgm:prSet presAssocID="{7C28C86E-5C91-47F8-9526-6678399D99AF}" presName="sibTrans" presStyleCnt="0"/>
      <dgm:spPr/>
    </dgm:pt>
    <dgm:pt modelId="{322124A7-261A-42B0-AA85-0B856F0C571D}" type="pres">
      <dgm:prSet presAssocID="{AA375B5E-4206-459C-9FA1-1ADB4417409B}" presName="node" presStyleLbl="node1" presStyleIdx="2" presStyleCnt="11">
        <dgm:presLayoutVars>
          <dgm:bulletEnabled val="1"/>
        </dgm:presLayoutVars>
      </dgm:prSet>
      <dgm:spPr/>
    </dgm:pt>
    <dgm:pt modelId="{682CE8BF-4BA9-4947-BB4E-2DBAE6D48FCB}" type="pres">
      <dgm:prSet presAssocID="{FB8665D3-4C7A-4DE3-AF9B-4DA042C321B3}" presName="sibTrans" presStyleCnt="0"/>
      <dgm:spPr/>
    </dgm:pt>
    <dgm:pt modelId="{97481844-7604-43E9-A603-B9108953D42F}" type="pres">
      <dgm:prSet presAssocID="{A9641726-0B6C-4953-984A-D2E0B2121B1A}" presName="node" presStyleLbl="node1" presStyleIdx="3" presStyleCnt="11">
        <dgm:presLayoutVars>
          <dgm:bulletEnabled val="1"/>
        </dgm:presLayoutVars>
      </dgm:prSet>
      <dgm:spPr/>
    </dgm:pt>
    <dgm:pt modelId="{A4D8F730-1D4B-4BF0-BA03-784F2613F194}" type="pres">
      <dgm:prSet presAssocID="{CB09FEF1-5C8A-42CB-AACA-A78AD1CC3BC4}" presName="sibTrans" presStyleCnt="0"/>
      <dgm:spPr/>
    </dgm:pt>
    <dgm:pt modelId="{C4036AE3-1911-41E1-96F7-7F4AB7AA469E}" type="pres">
      <dgm:prSet presAssocID="{62387E84-BAD2-4223-9EA4-49CE3BBAB326}" presName="node" presStyleLbl="node1" presStyleIdx="4" presStyleCnt="11">
        <dgm:presLayoutVars>
          <dgm:bulletEnabled val="1"/>
        </dgm:presLayoutVars>
      </dgm:prSet>
      <dgm:spPr/>
    </dgm:pt>
    <dgm:pt modelId="{D241CCC3-9CD1-438D-A380-D90502561B81}" type="pres">
      <dgm:prSet presAssocID="{13712BB0-6FA3-43BB-B2E4-CDA0BD44D04F}" presName="sibTrans" presStyleCnt="0"/>
      <dgm:spPr/>
    </dgm:pt>
    <dgm:pt modelId="{3FE80F5B-D964-437A-A443-1BD160D37495}" type="pres">
      <dgm:prSet presAssocID="{F16CB86E-B0ED-4384-B27A-8E00ECC4302A}" presName="node" presStyleLbl="node1" presStyleIdx="5" presStyleCnt="11">
        <dgm:presLayoutVars>
          <dgm:bulletEnabled val="1"/>
        </dgm:presLayoutVars>
      </dgm:prSet>
      <dgm:spPr/>
    </dgm:pt>
    <dgm:pt modelId="{BF49A3A1-BCFB-4756-A466-BE927130C2A2}" type="pres">
      <dgm:prSet presAssocID="{D10D805F-91C0-4F27-9D2C-4970987BA464}" presName="sibTrans" presStyleCnt="0"/>
      <dgm:spPr/>
    </dgm:pt>
    <dgm:pt modelId="{FB6E8A07-6FEA-4705-BC44-9B6117554CC8}" type="pres">
      <dgm:prSet presAssocID="{96E33636-7CD7-40AD-B92E-6DF0489A6DCD}" presName="node" presStyleLbl="node1" presStyleIdx="6" presStyleCnt="11">
        <dgm:presLayoutVars>
          <dgm:bulletEnabled val="1"/>
        </dgm:presLayoutVars>
      </dgm:prSet>
      <dgm:spPr/>
    </dgm:pt>
    <dgm:pt modelId="{69C03331-2D23-43EC-B278-5FF49861636D}" type="pres">
      <dgm:prSet presAssocID="{DC261725-DDDE-4FBF-BC27-9A241A0BACC7}" presName="sibTrans" presStyleCnt="0"/>
      <dgm:spPr/>
    </dgm:pt>
    <dgm:pt modelId="{FB9C909E-84A7-4409-91FD-45815600D58B}" type="pres">
      <dgm:prSet presAssocID="{97E24F52-C282-4388-9581-29F69350D0A7}" presName="node" presStyleLbl="node1" presStyleIdx="7" presStyleCnt="11">
        <dgm:presLayoutVars>
          <dgm:bulletEnabled val="1"/>
        </dgm:presLayoutVars>
      </dgm:prSet>
      <dgm:spPr/>
    </dgm:pt>
    <dgm:pt modelId="{9869CABD-CE78-431E-8F19-4EFDBFE6CDF5}" type="pres">
      <dgm:prSet presAssocID="{C130F8D2-DA5F-4D0B-A0C1-864CCF389952}" presName="sibTrans" presStyleCnt="0"/>
      <dgm:spPr/>
    </dgm:pt>
    <dgm:pt modelId="{C2AF9CE2-81F9-4565-90F0-93FD654CC041}" type="pres">
      <dgm:prSet presAssocID="{05355852-4C27-4545-A7E0-D681B2410749}" presName="node" presStyleLbl="node1" presStyleIdx="8" presStyleCnt="11">
        <dgm:presLayoutVars>
          <dgm:bulletEnabled val="1"/>
        </dgm:presLayoutVars>
      </dgm:prSet>
      <dgm:spPr/>
    </dgm:pt>
    <dgm:pt modelId="{0CEFBC2A-2AAA-4CF1-B6E4-C1F7E0048507}" type="pres">
      <dgm:prSet presAssocID="{D287DA45-0EE4-43F5-930D-831D60E9F2B0}" presName="sibTrans" presStyleCnt="0"/>
      <dgm:spPr/>
    </dgm:pt>
    <dgm:pt modelId="{B58214D5-7878-4AE8-B28C-6AFDBCE82B95}" type="pres">
      <dgm:prSet presAssocID="{4B9B5A5A-4A33-4B9B-808F-6A1654671133}" presName="node" presStyleLbl="node1" presStyleIdx="9" presStyleCnt="11">
        <dgm:presLayoutVars>
          <dgm:bulletEnabled val="1"/>
        </dgm:presLayoutVars>
      </dgm:prSet>
      <dgm:spPr/>
    </dgm:pt>
    <dgm:pt modelId="{50C10A05-4B40-4CEE-9145-96A84585CDEA}" type="pres">
      <dgm:prSet presAssocID="{30F37A9A-510B-4912-BF1A-556774C27E96}" presName="sibTrans" presStyleCnt="0"/>
      <dgm:spPr/>
    </dgm:pt>
    <dgm:pt modelId="{7B7903E2-9241-4451-B034-1EE186C30BFB}" type="pres">
      <dgm:prSet presAssocID="{0C90A45E-B88E-4060-A146-3F5122C34A6D}" presName="node" presStyleLbl="node1" presStyleIdx="10" presStyleCnt="11">
        <dgm:presLayoutVars>
          <dgm:bulletEnabled val="1"/>
        </dgm:presLayoutVars>
      </dgm:prSet>
      <dgm:spPr/>
    </dgm:pt>
  </dgm:ptLst>
  <dgm:cxnLst>
    <dgm:cxn modelId="{465FA800-9A9B-4F81-BD8A-96B44F344E19}" type="presOf" srcId="{F16CB86E-B0ED-4384-B27A-8E00ECC4302A}" destId="{3FE80F5B-D964-437A-A443-1BD160D37495}" srcOrd="0" destOrd="0" presId="urn:microsoft.com/office/officeart/2005/8/layout/default"/>
    <dgm:cxn modelId="{D65D430F-F206-4163-AF4D-9D1D6ECF9C2C}" type="presOf" srcId="{AA375B5E-4206-459C-9FA1-1ADB4417409B}" destId="{322124A7-261A-42B0-AA85-0B856F0C571D}" srcOrd="0" destOrd="0" presId="urn:microsoft.com/office/officeart/2005/8/layout/default"/>
    <dgm:cxn modelId="{EC341712-F2F1-4A79-BEB4-808654168D61}" srcId="{179873F1-6373-4D5C-A60D-39BF625E3F9C}" destId="{05355852-4C27-4545-A7E0-D681B2410749}" srcOrd="8" destOrd="0" parTransId="{7398CC28-4822-4A2F-8E61-1CC2988369D1}" sibTransId="{D287DA45-0EE4-43F5-930D-831D60E9F2B0}"/>
    <dgm:cxn modelId="{AD87E919-ACB0-4851-A2AB-1B0C5237261B}" type="presOf" srcId="{A9641726-0B6C-4953-984A-D2E0B2121B1A}" destId="{97481844-7604-43E9-A603-B9108953D42F}" srcOrd="0" destOrd="0" presId="urn:microsoft.com/office/officeart/2005/8/layout/default"/>
    <dgm:cxn modelId="{1A01A721-A13D-4435-BFE2-7DCA0D982867}" srcId="{179873F1-6373-4D5C-A60D-39BF625E3F9C}" destId="{62387E84-BAD2-4223-9EA4-49CE3BBAB326}" srcOrd="4" destOrd="0" parTransId="{6DD0205E-375F-416D-82A6-4B99DD62C4A5}" sibTransId="{13712BB0-6FA3-43BB-B2E4-CDA0BD44D04F}"/>
    <dgm:cxn modelId="{322D892D-7116-4759-B460-F21362B3C00D}" type="presOf" srcId="{0C90A45E-B88E-4060-A146-3F5122C34A6D}" destId="{7B7903E2-9241-4451-B034-1EE186C30BFB}" srcOrd="0" destOrd="0" presId="urn:microsoft.com/office/officeart/2005/8/layout/default"/>
    <dgm:cxn modelId="{7CB53631-FFEE-4131-9274-2EF716480221}" type="presOf" srcId="{96E33636-7CD7-40AD-B92E-6DF0489A6DCD}" destId="{FB6E8A07-6FEA-4705-BC44-9B6117554CC8}" srcOrd="0" destOrd="0" presId="urn:microsoft.com/office/officeart/2005/8/layout/default"/>
    <dgm:cxn modelId="{BC19BF34-34F6-4444-A600-67048507ABCB}" type="presOf" srcId="{4B9B5A5A-4A33-4B9B-808F-6A1654671133}" destId="{B58214D5-7878-4AE8-B28C-6AFDBCE82B95}" srcOrd="0" destOrd="0" presId="urn:microsoft.com/office/officeart/2005/8/layout/default"/>
    <dgm:cxn modelId="{623CAF38-22BA-4AA6-BCF6-279FE20DDB09}" srcId="{179873F1-6373-4D5C-A60D-39BF625E3F9C}" destId="{039396B7-9A9B-46BB-A119-010063F6FB44}" srcOrd="1" destOrd="0" parTransId="{57153B2D-955B-4D73-8BBE-0C899E896062}" sibTransId="{7C28C86E-5C91-47F8-9526-6678399D99AF}"/>
    <dgm:cxn modelId="{89EC9B48-6994-4DC0-B05B-70E722FD7D85}" type="presOf" srcId="{039396B7-9A9B-46BB-A119-010063F6FB44}" destId="{76341473-A5A5-4F60-BEF1-6946EBFD5539}" srcOrd="0" destOrd="0" presId="urn:microsoft.com/office/officeart/2005/8/layout/default"/>
    <dgm:cxn modelId="{4582816C-D46F-4364-9261-176689E8D5DA}" srcId="{179873F1-6373-4D5C-A60D-39BF625E3F9C}" destId="{AA375B5E-4206-459C-9FA1-1ADB4417409B}" srcOrd="2" destOrd="0" parTransId="{00734094-4695-4FB6-94FF-92C3FF582A05}" sibTransId="{FB8665D3-4C7A-4DE3-AF9B-4DA042C321B3}"/>
    <dgm:cxn modelId="{F3D2A770-2C3F-4B07-8568-78549F878806}" type="presOf" srcId="{97E24F52-C282-4388-9581-29F69350D0A7}" destId="{FB9C909E-84A7-4409-91FD-45815600D58B}" srcOrd="0" destOrd="0" presId="urn:microsoft.com/office/officeart/2005/8/layout/default"/>
    <dgm:cxn modelId="{7F363753-1844-4F06-B324-EF68F91A55CB}" type="presOf" srcId="{B9A87954-DA34-48CA-9E64-06E057EB612A}" destId="{A3D523EF-6004-41B8-920B-313920E78CEA}" srcOrd="0" destOrd="0" presId="urn:microsoft.com/office/officeart/2005/8/layout/default"/>
    <dgm:cxn modelId="{9AEE6C5A-05CC-4C49-98AD-AEAA0DB2509C}" srcId="{179873F1-6373-4D5C-A60D-39BF625E3F9C}" destId="{0C90A45E-B88E-4060-A146-3F5122C34A6D}" srcOrd="10" destOrd="0" parTransId="{7A7ACABC-7555-492F-9DA7-EDA94E2B6198}" sibTransId="{0EF9FE9B-3E12-40A1-972F-E3E211BA936D}"/>
    <dgm:cxn modelId="{2411008F-1199-44D6-8E56-410F9DEA23BF}" srcId="{179873F1-6373-4D5C-A60D-39BF625E3F9C}" destId="{96E33636-7CD7-40AD-B92E-6DF0489A6DCD}" srcOrd="6" destOrd="0" parTransId="{714EDA62-C6DC-40BB-9E00-C59F229E1B75}" sibTransId="{DC261725-DDDE-4FBF-BC27-9A241A0BACC7}"/>
    <dgm:cxn modelId="{CDE65495-D290-4202-BA39-D423782B2587}" type="presOf" srcId="{05355852-4C27-4545-A7E0-D681B2410749}" destId="{C2AF9CE2-81F9-4565-90F0-93FD654CC041}" srcOrd="0" destOrd="0" presId="urn:microsoft.com/office/officeart/2005/8/layout/default"/>
    <dgm:cxn modelId="{51297EA3-3BE5-44B3-AF72-3B6FE9A36A22}" type="presOf" srcId="{62387E84-BAD2-4223-9EA4-49CE3BBAB326}" destId="{C4036AE3-1911-41E1-96F7-7F4AB7AA469E}" srcOrd="0" destOrd="0" presId="urn:microsoft.com/office/officeart/2005/8/layout/default"/>
    <dgm:cxn modelId="{106142B4-9D90-400C-A656-B6D99E4E55C6}" srcId="{179873F1-6373-4D5C-A60D-39BF625E3F9C}" destId="{A9641726-0B6C-4953-984A-D2E0B2121B1A}" srcOrd="3" destOrd="0" parTransId="{F081D01A-3DB5-4F64-B040-756F0CC14BD4}" sibTransId="{CB09FEF1-5C8A-42CB-AACA-A78AD1CC3BC4}"/>
    <dgm:cxn modelId="{2F8340CA-A3BD-4872-93DB-32136E4FFCD3}" srcId="{179873F1-6373-4D5C-A60D-39BF625E3F9C}" destId="{97E24F52-C282-4388-9581-29F69350D0A7}" srcOrd="7" destOrd="0" parTransId="{83083403-DF4C-4C53-8542-A4490D22E4B9}" sibTransId="{C130F8D2-DA5F-4D0B-A0C1-864CCF389952}"/>
    <dgm:cxn modelId="{C9DF8BD5-4AAD-4F61-A142-1431CF615174}" srcId="{179873F1-6373-4D5C-A60D-39BF625E3F9C}" destId="{4B9B5A5A-4A33-4B9B-808F-6A1654671133}" srcOrd="9" destOrd="0" parTransId="{B9CF3240-D5FE-45FE-BB21-8D6D74F89E99}" sibTransId="{30F37A9A-510B-4912-BF1A-556774C27E96}"/>
    <dgm:cxn modelId="{04180AD9-DD2D-4213-908A-52FCA29668BB}" type="presOf" srcId="{179873F1-6373-4D5C-A60D-39BF625E3F9C}" destId="{DD9B3E9C-6724-4EB3-9B6C-AE93D26A7345}" srcOrd="0" destOrd="0" presId="urn:microsoft.com/office/officeart/2005/8/layout/default"/>
    <dgm:cxn modelId="{B4BF50F6-8623-4923-A35A-F20D03B2F9FD}" srcId="{179873F1-6373-4D5C-A60D-39BF625E3F9C}" destId="{F16CB86E-B0ED-4384-B27A-8E00ECC4302A}" srcOrd="5" destOrd="0" parTransId="{BFEF06DB-8EAC-4DDA-9C36-79173805F7C5}" sibTransId="{D10D805F-91C0-4F27-9D2C-4970987BA464}"/>
    <dgm:cxn modelId="{A66FC6FC-28E5-4120-8EA9-C1DC648A4733}" srcId="{179873F1-6373-4D5C-A60D-39BF625E3F9C}" destId="{B9A87954-DA34-48CA-9E64-06E057EB612A}" srcOrd="0" destOrd="0" parTransId="{C776B1C1-604B-4046-BAE3-E0CC985D09F9}" sibTransId="{907E339A-A910-4815-9307-6AD66B063B4E}"/>
    <dgm:cxn modelId="{4DFB43C5-EB5C-4AC5-BAB4-FBC80062AAE9}" type="presParOf" srcId="{DD9B3E9C-6724-4EB3-9B6C-AE93D26A7345}" destId="{A3D523EF-6004-41B8-920B-313920E78CEA}" srcOrd="0" destOrd="0" presId="urn:microsoft.com/office/officeart/2005/8/layout/default"/>
    <dgm:cxn modelId="{BA1686B2-4E6B-49D6-868A-F2B9E46400C7}" type="presParOf" srcId="{DD9B3E9C-6724-4EB3-9B6C-AE93D26A7345}" destId="{58DCFF50-8C87-4E29-B58A-4ECDD4AE06D9}" srcOrd="1" destOrd="0" presId="urn:microsoft.com/office/officeart/2005/8/layout/default"/>
    <dgm:cxn modelId="{4FDC5A78-7C02-4DCA-9530-B684C2F29D46}" type="presParOf" srcId="{DD9B3E9C-6724-4EB3-9B6C-AE93D26A7345}" destId="{76341473-A5A5-4F60-BEF1-6946EBFD5539}" srcOrd="2" destOrd="0" presId="urn:microsoft.com/office/officeart/2005/8/layout/default"/>
    <dgm:cxn modelId="{3CFAA50D-FA41-4715-A5DC-712F9157C021}" type="presParOf" srcId="{DD9B3E9C-6724-4EB3-9B6C-AE93D26A7345}" destId="{AA07C00E-F223-4650-9882-F242B22D7B52}" srcOrd="3" destOrd="0" presId="urn:microsoft.com/office/officeart/2005/8/layout/default"/>
    <dgm:cxn modelId="{AF10C978-2FEC-46C1-B363-4659E57A6B60}" type="presParOf" srcId="{DD9B3E9C-6724-4EB3-9B6C-AE93D26A7345}" destId="{322124A7-261A-42B0-AA85-0B856F0C571D}" srcOrd="4" destOrd="0" presId="urn:microsoft.com/office/officeart/2005/8/layout/default"/>
    <dgm:cxn modelId="{3332F885-122E-48AB-905E-63D5D06A2446}" type="presParOf" srcId="{DD9B3E9C-6724-4EB3-9B6C-AE93D26A7345}" destId="{682CE8BF-4BA9-4947-BB4E-2DBAE6D48FCB}" srcOrd="5" destOrd="0" presId="urn:microsoft.com/office/officeart/2005/8/layout/default"/>
    <dgm:cxn modelId="{517F5E18-49D1-4657-B4AA-AFAD2F168367}" type="presParOf" srcId="{DD9B3E9C-6724-4EB3-9B6C-AE93D26A7345}" destId="{97481844-7604-43E9-A603-B9108953D42F}" srcOrd="6" destOrd="0" presId="urn:microsoft.com/office/officeart/2005/8/layout/default"/>
    <dgm:cxn modelId="{56DB3CF8-B1AE-415B-BED4-5CA097F95E7B}" type="presParOf" srcId="{DD9B3E9C-6724-4EB3-9B6C-AE93D26A7345}" destId="{A4D8F730-1D4B-4BF0-BA03-784F2613F194}" srcOrd="7" destOrd="0" presId="urn:microsoft.com/office/officeart/2005/8/layout/default"/>
    <dgm:cxn modelId="{EF811125-516B-4AB3-96D4-7BF243AEC729}" type="presParOf" srcId="{DD9B3E9C-6724-4EB3-9B6C-AE93D26A7345}" destId="{C4036AE3-1911-41E1-96F7-7F4AB7AA469E}" srcOrd="8" destOrd="0" presId="urn:microsoft.com/office/officeart/2005/8/layout/default"/>
    <dgm:cxn modelId="{5D71EC87-22CB-4072-AFDC-2B50F088A75D}" type="presParOf" srcId="{DD9B3E9C-6724-4EB3-9B6C-AE93D26A7345}" destId="{D241CCC3-9CD1-438D-A380-D90502561B81}" srcOrd="9" destOrd="0" presId="urn:microsoft.com/office/officeart/2005/8/layout/default"/>
    <dgm:cxn modelId="{FA54A50A-8463-4C32-A3BD-AE10C38F12AD}" type="presParOf" srcId="{DD9B3E9C-6724-4EB3-9B6C-AE93D26A7345}" destId="{3FE80F5B-D964-437A-A443-1BD160D37495}" srcOrd="10" destOrd="0" presId="urn:microsoft.com/office/officeart/2005/8/layout/default"/>
    <dgm:cxn modelId="{A302B5AF-2073-49FA-ABD3-E31867204FE4}" type="presParOf" srcId="{DD9B3E9C-6724-4EB3-9B6C-AE93D26A7345}" destId="{BF49A3A1-BCFB-4756-A466-BE927130C2A2}" srcOrd="11" destOrd="0" presId="urn:microsoft.com/office/officeart/2005/8/layout/default"/>
    <dgm:cxn modelId="{6E2CCE2D-8D68-42BE-9F41-A7BF1C4A5F6B}" type="presParOf" srcId="{DD9B3E9C-6724-4EB3-9B6C-AE93D26A7345}" destId="{FB6E8A07-6FEA-4705-BC44-9B6117554CC8}" srcOrd="12" destOrd="0" presId="urn:microsoft.com/office/officeart/2005/8/layout/default"/>
    <dgm:cxn modelId="{CB5B2230-8C34-4DA8-BF1A-9E6CA0D1F8E9}" type="presParOf" srcId="{DD9B3E9C-6724-4EB3-9B6C-AE93D26A7345}" destId="{69C03331-2D23-43EC-B278-5FF49861636D}" srcOrd="13" destOrd="0" presId="urn:microsoft.com/office/officeart/2005/8/layout/default"/>
    <dgm:cxn modelId="{6AC91517-9862-44C3-B46B-65526E1164B5}" type="presParOf" srcId="{DD9B3E9C-6724-4EB3-9B6C-AE93D26A7345}" destId="{FB9C909E-84A7-4409-91FD-45815600D58B}" srcOrd="14" destOrd="0" presId="urn:microsoft.com/office/officeart/2005/8/layout/default"/>
    <dgm:cxn modelId="{75BFF033-48F2-4553-B50C-E8BFDE0A53EF}" type="presParOf" srcId="{DD9B3E9C-6724-4EB3-9B6C-AE93D26A7345}" destId="{9869CABD-CE78-431E-8F19-4EFDBFE6CDF5}" srcOrd="15" destOrd="0" presId="urn:microsoft.com/office/officeart/2005/8/layout/default"/>
    <dgm:cxn modelId="{39CD2D83-A0D9-48F0-8742-8705BD1D6AFA}" type="presParOf" srcId="{DD9B3E9C-6724-4EB3-9B6C-AE93D26A7345}" destId="{C2AF9CE2-81F9-4565-90F0-93FD654CC041}" srcOrd="16" destOrd="0" presId="urn:microsoft.com/office/officeart/2005/8/layout/default"/>
    <dgm:cxn modelId="{1C270441-B726-415D-B5F5-A8A6BCD56A40}" type="presParOf" srcId="{DD9B3E9C-6724-4EB3-9B6C-AE93D26A7345}" destId="{0CEFBC2A-2AAA-4CF1-B6E4-C1F7E0048507}" srcOrd="17" destOrd="0" presId="urn:microsoft.com/office/officeart/2005/8/layout/default"/>
    <dgm:cxn modelId="{7F70F7BF-A169-4BFC-A93D-8FE442EE80F7}" type="presParOf" srcId="{DD9B3E9C-6724-4EB3-9B6C-AE93D26A7345}" destId="{B58214D5-7878-4AE8-B28C-6AFDBCE82B95}" srcOrd="18" destOrd="0" presId="urn:microsoft.com/office/officeart/2005/8/layout/default"/>
    <dgm:cxn modelId="{1AB2AA24-F044-48BF-A6B2-01CE440B279C}" type="presParOf" srcId="{DD9B3E9C-6724-4EB3-9B6C-AE93D26A7345}" destId="{50C10A05-4B40-4CEE-9145-96A84585CDEA}" srcOrd="19" destOrd="0" presId="urn:microsoft.com/office/officeart/2005/8/layout/default"/>
    <dgm:cxn modelId="{0E2CA6CA-F1A2-4B25-8F35-739EBC23AC8F}" type="presParOf" srcId="{DD9B3E9C-6724-4EB3-9B6C-AE93D26A7345}" destId="{7B7903E2-9241-4451-B034-1EE186C30BFB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2E6F9B-1B5F-419C-AC4A-CC34F969C521}" type="doc">
      <dgm:prSet loTypeId="urn:microsoft.com/office/officeart/2005/8/layout/defaul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B28A1B8-D5F6-480E-AC25-AD37611F05C8}">
      <dgm:prSet phldrT="[Текст]" custT="1"/>
      <dgm:spPr/>
      <dgm:t>
        <a:bodyPr/>
        <a:lstStyle/>
        <a:p>
          <a:r>
            <a:rPr lang="ru-RU" sz="2000" dirty="0">
              <a:solidFill>
                <a:schemeClr val="accent1">
                  <a:lumMod val="50000"/>
                </a:schemeClr>
              </a:solidFill>
            </a:rPr>
            <a:t>Противоречивая и архаичная нормативная база</a:t>
          </a:r>
        </a:p>
      </dgm:t>
    </dgm:pt>
    <dgm:pt modelId="{BF9E8739-2BE0-44A5-B6FB-E3D887304CE2}" type="parTrans" cxnId="{A33F51A5-44E4-4BE0-831F-D457C80D17DE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338497E0-E593-4A1F-9993-79E7811DE403}" type="sibTrans" cxnId="{A33F51A5-44E4-4BE0-831F-D457C80D17DE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C13416DB-951F-4C92-B902-371A99866EAE}">
      <dgm:prSet phldrT="[Текст]" custT="1"/>
      <dgm:spPr/>
      <dgm:t>
        <a:bodyPr/>
        <a:lstStyle/>
        <a:p>
          <a:r>
            <a:rPr lang="ru-RU" sz="2000" dirty="0">
              <a:solidFill>
                <a:schemeClr val="accent1">
                  <a:lumMod val="50000"/>
                </a:schemeClr>
              </a:solidFill>
            </a:rPr>
            <a:t>Субъективное разрозненное правоприменение</a:t>
          </a:r>
        </a:p>
      </dgm:t>
    </dgm:pt>
    <dgm:pt modelId="{9C77C663-F68D-423F-B108-84A172C6982A}" type="parTrans" cxnId="{65EAAF5D-FF1B-46CA-8401-626A21345E7F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8A876F26-7037-413B-B635-7DB20169F490}" type="sibTrans" cxnId="{65EAAF5D-FF1B-46CA-8401-626A21345E7F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6F79CF51-15FF-4366-8C78-896BC99C1C26}">
      <dgm:prSet phldrT="[Текст]" custT="1"/>
      <dgm:spPr/>
      <dgm:t>
        <a:bodyPr/>
        <a:lstStyle/>
        <a:p>
          <a:r>
            <a:rPr lang="ru-RU" sz="2000" dirty="0">
              <a:solidFill>
                <a:schemeClr val="accent1">
                  <a:lumMod val="50000"/>
                </a:schemeClr>
              </a:solidFill>
            </a:rPr>
            <a:t>Разорванность межведомственного и межотраслевого взаимодействия</a:t>
          </a:r>
        </a:p>
      </dgm:t>
    </dgm:pt>
    <dgm:pt modelId="{D34264EE-46B2-46BE-9BEE-E6962916B4DE}" type="parTrans" cxnId="{5383A63B-F33D-4CF7-9C6C-D70DF8302F48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5BFD1CD3-8AE6-4AEA-9BEC-2A9885C4FC7C}" type="sibTrans" cxnId="{5383A63B-F33D-4CF7-9C6C-D70DF8302F48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DE0AB172-43EA-4009-875E-E68B279D30D1}">
      <dgm:prSet phldrT="[Текст]" custT="1"/>
      <dgm:spPr/>
      <dgm:t>
        <a:bodyPr/>
        <a:lstStyle/>
        <a:p>
          <a:r>
            <a:rPr lang="ru-RU" sz="2000" dirty="0">
              <a:solidFill>
                <a:schemeClr val="accent1">
                  <a:lumMod val="50000"/>
                </a:schemeClr>
              </a:solidFill>
            </a:rPr>
            <a:t>Отсутствие правовой грамотности МСП, высокий процент конкуренции и  «серого сектора» </a:t>
          </a:r>
        </a:p>
      </dgm:t>
    </dgm:pt>
    <dgm:pt modelId="{CA72C375-55A5-4957-8E6D-C53B02D39AE7}" type="parTrans" cxnId="{1A14A5B9-73DB-49B9-B615-E985DB1C879B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096AC12E-CC52-43E9-B7E8-14BC5C30372F}" type="sibTrans" cxnId="{1A14A5B9-73DB-49B9-B615-E985DB1C879B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3748EA55-F51E-47B7-9FEA-E2FC7370D40F}">
      <dgm:prSet phldrT="[Текст]" custT="1"/>
      <dgm:spPr/>
      <dgm:t>
        <a:bodyPr/>
        <a:lstStyle/>
        <a:p>
          <a:r>
            <a:rPr lang="ru-RU" sz="2000" dirty="0">
              <a:solidFill>
                <a:schemeClr val="accent1">
                  <a:lumMod val="50000"/>
                </a:schemeClr>
              </a:solidFill>
            </a:rPr>
            <a:t>Нет непрерывного пути инвестора в создании объектов</a:t>
          </a:r>
        </a:p>
      </dgm:t>
    </dgm:pt>
    <dgm:pt modelId="{0E31B083-D88F-4D49-B4B6-853907A9020D}" type="parTrans" cxnId="{617DA131-5953-448D-9DFA-F6FBC8ECBE8B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FB3A9A3A-2EED-4622-9F57-332A9D75A461}" type="sibTrans" cxnId="{617DA131-5953-448D-9DFA-F6FBC8ECBE8B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82047EFE-679C-4E71-AED0-CFDB8F425844}">
      <dgm:prSet phldrT="[Текст]" custT="1"/>
      <dgm:spPr/>
      <dgm:t>
        <a:bodyPr/>
        <a:lstStyle/>
        <a:p>
          <a:r>
            <a:rPr lang="ru-RU" sz="2000" dirty="0">
              <a:solidFill>
                <a:schemeClr val="accent1">
                  <a:lumMod val="50000"/>
                </a:schemeClr>
              </a:solidFill>
            </a:rPr>
            <a:t>Необходимость создания пакета документов для сопровождения текущей деятельности – в ручном режиме, индивидуально</a:t>
          </a:r>
        </a:p>
      </dgm:t>
    </dgm:pt>
    <dgm:pt modelId="{8C3B24D4-CC28-4023-9F5F-C4AF5C6E1218}" type="parTrans" cxnId="{31EA6AB4-9C67-4B7A-A7C8-D261CCDA5066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A5AABB07-A2B7-4BBA-9747-63BEDA0B6D46}" type="sibTrans" cxnId="{31EA6AB4-9C67-4B7A-A7C8-D261CCDA5066}">
      <dgm:prSet/>
      <dgm:spPr/>
      <dgm:t>
        <a:bodyPr/>
        <a:lstStyle/>
        <a:p>
          <a:endParaRPr lang="ru-RU" sz="2000">
            <a:solidFill>
              <a:schemeClr val="accent1">
                <a:lumMod val="50000"/>
              </a:schemeClr>
            </a:solidFill>
          </a:endParaRPr>
        </a:p>
      </dgm:t>
    </dgm:pt>
    <dgm:pt modelId="{2D626C75-A53A-4CDA-A67E-ED26A6818326}" type="pres">
      <dgm:prSet presAssocID="{102E6F9B-1B5F-419C-AC4A-CC34F969C521}" presName="diagram" presStyleCnt="0">
        <dgm:presLayoutVars>
          <dgm:dir/>
          <dgm:resizeHandles val="exact"/>
        </dgm:presLayoutVars>
      </dgm:prSet>
      <dgm:spPr/>
    </dgm:pt>
    <dgm:pt modelId="{E62817FF-0468-4490-9665-3DB65E32BF37}" type="pres">
      <dgm:prSet presAssocID="{5B28A1B8-D5F6-480E-AC25-AD37611F05C8}" presName="node" presStyleLbl="node1" presStyleIdx="0" presStyleCnt="6">
        <dgm:presLayoutVars>
          <dgm:bulletEnabled val="1"/>
        </dgm:presLayoutVars>
      </dgm:prSet>
      <dgm:spPr/>
    </dgm:pt>
    <dgm:pt modelId="{A7646FF8-A6CE-4657-9D07-E55C5AD7C0BB}" type="pres">
      <dgm:prSet presAssocID="{338497E0-E593-4A1F-9993-79E7811DE403}" presName="sibTrans" presStyleCnt="0"/>
      <dgm:spPr/>
    </dgm:pt>
    <dgm:pt modelId="{F61EC771-A4E3-4A85-9B36-DD0CC58D026B}" type="pres">
      <dgm:prSet presAssocID="{C13416DB-951F-4C92-B902-371A99866EAE}" presName="node" presStyleLbl="node1" presStyleIdx="1" presStyleCnt="6">
        <dgm:presLayoutVars>
          <dgm:bulletEnabled val="1"/>
        </dgm:presLayoutVars>
      </dgm:prSet>
      <dgm:spPr/>
    </dgm:pt>
    <dgm:pt modelId="{FE85C523-BDC6-461B-8C5E-D67027F0C006}" type="pres">
      <dgm:prSet presAssocID="{8A876F26-7037-413B-B635-7DB20169F490}" presName="sibTrans" presStyleCnt="0"/>
      <dgm:spPr/>
    </dgm:pt>
    <dgm:pt modelId="{09B404B8-243B-467E-BC9A-2AF6E8580465}" type="pres">
      <dgm:prSet presAssocID="{6F79CF51-15FF-4366-8C78-896BC99C1C26}" presName="node" presStyleLbl="node1" presStyleIdx="2" presStyleCnt="6">
        <dgm:presLayoutVars>
          <dgm:bulletEnabled val="1"/>
        </dgm:presLayoutVars>
      </dgm:prSet>
      <dgm:spPr/>
    </dgm:pt>
    <dgm:pt modelId="{E5D67582-36F7-43DD-BADB-C9D1672EB61B}" type="pres">
      <dgm:prSet presAssocID="{5BFD1CD3-8AE6-4AEA-9BEC-2A9885C4FC7C}" presName="sibTrans" presStyleCnt="0"/>
      <dgm:spPr/>
    </dgm:pt>
    <dgm:pt modelId="{C31445F6-4478-4B63-8BE3-806BA50C3ACC}" type="pres">
      <dgm:prSet presAssocID="{DE0AB172-43EA-4009-875E-E68B279D30D1}" presName="node" presStyleLbl="node1" presStyleIdx="3" presStyleCnt="6">
        <dgm:presLayoutVars>
          <dgm:bulletEnabled val="1"/>
        </dgm:presLayoutVars>
      </dgm:prSet>
      <dgm:spPr/>
    </dgm:pt>
    <dgm:pt modelId="{92D97E1E-410B-4477-A78D-5BC17B4B7721}" type="pres">
      <dgm:prSet presAssocID="{096AC12E-CC52-43E9-B7E8-14BC5C30372F}" presName="sibTrans" presStyleCnt="0"/>
      <dgm:spPr/>
    </dgm:pt>
    <dgm:pt modelId="{30D42183-2366-4B5E-BB69-7E586C43732D}" type="pres">
      <dgm:prSet presAssocID="{3748EA55-F51E-47B7-9FEA-E2FC7370D40F}" presName="node" presStyleLbl="node1" presStyleIdx="4" presStyleCnt="6">
        <dgm:presLayoutVars>
          <dgm:bulletEnabled val="1"/>
        </dgm:presLayoutVars>
      </dgm:prSet>
      <dgm:spPr/>
    </dgm:pt>
    <dgm:pt modelId="{CC3BEFD3-6AD5-445B-99D9-14130826C051}" type="pres">
      <dgm:prSet presAssocID="{FB3A9A3A-2EED-4622-9F57-332A9D75A461}" presName="sibTrans" presStyleCnt="0"/>
      <dgm:spPr/>
    </dgm:pt>
    <dgm:pt modelId="{EF06D4B3-1AF0-4B3C-A8D2-DA073F5DD7EC}" type="pres">
      <dgm:prSet presAssocID="{82047EFE-679C-4E71-AED0-CFDB8F425844}" presName="node" presStyleLbl="node1" presStyleIdx="5" presStyleCnt="6" custLinFactNeighborX="15303" custLinFactNeighborY="-422">
        <dgm:presLayoutVars>
          <dgm:bulletEnabled val="1"/>
        </dgm:presLayoutVars>
      </dgm:prSet>
      <dgm:spPr/>
    </dgm:pt>
  </dgm:ptLst>
  <dgm:cxnLst>
    <dgm:cxn modelId="{9FC2AA00-527D-4E1F-BA9A-BA150F0E30BA}" type="presOf" srcId="{DE0AB172-43EA-4009-875E-E68B279D30D1}" destId="{C31445F6-4478-4B63-8BE3-806BA50C3ACC}" srcOrd="0" destOrd="0" presId="urn:microsoft.com/office/officeart/2005/8/layout/default"/>
    <dgm:cxn modelId="{617DA131-5953-448D-9DFA-F6FBC8ECBE8B}" srcId="{102E6F9B-1B5F-419C-AC4A-CC34F969C521}" destId="{3748EA55-F51E-47B7-9FEA-E2FC7370D40F}" srcOrd="4" destOrd="0" parTransId="{0E31B083-D88F-4D49-B4B6-853907A9020D}" sibTransId="{FB3A9A3A-2EED-4622-9F57-332A9D75A461}"/>
    <dgm:cxn modelId="{949AD639-7B7F-4845-9A55-13186AF01E8E}" type="presOf" srcId="{102E6F9B-1B5F-419C-AC4A-CC34F969C521}" destId="{2D626C75-A53A-4CDA-A67E-ED26A6818326}" srcOrd="0" destOrd="0" presId="urn:microsoft.com/office/officeart/2005/8/layout/default"/>
    <dgm:cxn modelId="{902AB13A-7532-4263-A332-77E14D540421}" type="presOf" srcId="{5B28A1B8-D5F6-480E-AC25-AD37611F05C8}" destId="{E62817FF-0468-4490-9665-3DB65E32BF37}" srcOrd="0" destOrd="0" presId="urn:microsoft.com/office/officeart/2005/8/layout/default"/>
    <dgm:cxn modelId="{5383A63B-F33D-4CF7-9C6C-D70DF8302F48}" srcId="{102E6F9B-1B5F-419C-AC4A-CC34F969C521}" destId="{6F79CF51-15FF-4366-8C78-896BC99C1C26}" srcOrd="2" destOrd="0" parTransId="{D34264EE-46B2-46BE-9BEE-E6962916B4DE}" sibTransId="{5BFD1CD3-8AE6-4AEA-9BEC-2A9885C4FC7C}"/>
    <dgm:cxn modelId="{65EAAF5D-FF1B-46CA-8401-626A21345E7F}" srcId="{102E6F9B-1B5F-419C-AC4A-CC34F969C521}" destId="{C13416DB-951F-4C92-B902-371A99866EAE}" srcOrd="1" destOrd="0" parTransId="{9C77C663-F68D-423F-B108-84A172C6982A}" sibTransId="{8A876F26-7037-413B-B635-7DB20169F490}"/>
    <dgm:cxn modelId="{2A373262-912D-4BC4-A82F-FAC89EA4E843}" type="presOf" srcId="{3748EA55-F51E-47B7-9FEA-E2FC7370D40F}" destId="{30D42183-2366-4B5E-BB69-7E586C43732D}" srcOrd="0" destOrd="0" presId="urn:microsoft.com/office/officeart/2005/8/layout/default"/>
    <dgm:cxn modelId="{6ADBD66F-A9EF-4750-9CD6-28DBDC39A1FB}" type="presOf" srcId="{82047EFE-679C-4E71-AED0-CFDB8F425844}" destId="{EF06D4B3-1AF0-4B3C-A8D2-DA073F5DD7EC}" srcOrd="0" destOrd="0" presId="urn:microsoft.com/office/officeart/2005/8/layout/default"/>
    <dgm:cxn modelId="{E7975B8C-92A8-4D0C-BA9C-4E933FDC5D35}" type="presOf" srcId="{C13416DB-951F-4C92-B902-371A99866EAE}" destId="{F61EC771-A4E3-4A85-9B36-DD0CC58D026B}" srcOrd="0" destOrd="0" presId="urn:microsoft.com/office/officeart/2005/8/layout/default"/>
    <dgm:cxn modelId="{A33F51A5-44E4-4BE0-831F-D457C80D17DE}" srcId="{102E6F9B-1B5F-419C-AC4A-CC34F969C521}" destId="{5B28A1B8-D5F6-480E-AC25-AD37611F05C8}" srcOrd="0" destOrd="0" parTransId="{BF9E8739-2BE0-44A5-B6FB-E3D887304CE2}" sibTransId="{338497E0-E593-4A1F-9993-79E7811DE403}"/>
    <dgm:cxn modelId="{31EA6AB4-9C67-4B7A-A7C8-D261CCDA5066}" srcId="{102E6F9B-1B5F-419C-AC4A-CC34F969C521}" destId="{82047EFE-679C-4E71-AED0-CFDB8F425844}" srcOrd="5" destOrd="0" parTransId="{8C3B24D4-CC28-4023-9F5F-C4AF5C6E1218}" sibTransId="{A5AABB07-A2B7-4BBA-9747-63BEDA0B6D46}"/>
    <dgm:cxn modelId="{1A14A5B9-73DB-49B9-B615-E985DB1C879B}" srcId="{102E6F9B-1B5F-419C-AC4A-CC34F969C521}" destId="{DE0AB172-43EA-4009-875E-E68B279D30D1}" srcOrd="3" destOrd="0" parTransId="{CA72C375-55A5-4957-8E6D-C53B02D39AE7}" sibTransId="{096AC12E-CC52-43E9-B7E8-14BC5C30372F}"/>
    <dgm:cxn modelId="{EED18FDD-7DA9-4EE0-BA1E-8E540A6FAA84}" type="presOf" srcId="{6F79CF51-15FF-4366-8C78-896BC99C1C26}" destId="{09B404B8-243B-467E-BC9A-2AF6E8580465}" srcOrd="0" destOrd="0" presId="urn:microsoft.com/office/officeart/2005/8/layout/default"/>
    <dgm:cxn modelId="{CE715D37-4C8B-46B1-B664-B13DF837F592}" type="presParOf" srcId="{2D626C75-A53A-4CDA-A67E-ED26A6818326}" destId="{E62817FF-0468-4490-9665-3DB65E32BF37}" srcOrd="0" destOrd="0" presId="urn:microsoft.com/office/officeart/2005/8/layout/default"/>
    <dgm:cxn modelId="{2403CBFB-7FA6-49F2-94C3-2D1E9EB1C673}" type="presParOf" srcId="{2D626C75-A53A-4CDA-A67E-ED26A6818326}" destId="{A7646FF8-A6CE-4657-9D07-E55C5AD7C0BB}" srcOrd="1" destOrd="0" presId="urn:microsoft.com/office/officeart/2005/8/layout/default"/>
    <dgm:cxn modelId="{ED19F71E-DFE2-453E-8FF6-C7EF0F6206A7}" type="presParOf" srcId="{2D626C75-A53A-4CDA-A67E-ED26A6818326}" destId="{F61EC771-A4E3-4A85-9B36-DD0CC58D026B}" srcOrd="2" destOrd="0" presId="urn:microsoft.com/office/officeart/2005/8/layout/default"/>
    <dgm:cxn modelId="{E3C5D9DC-7F73-4160-B099-22A980161786}" type="presParOf" srcId="{2D626C75-A53A-4CDA-A67E-ED26A6818326}" destId="{FE85C523-BDC6-461B-8C5E-D67027F0C006}" srcOrd="3" destOrd="0" presId="urn:microsoft.com/office/officeart/2005/8/layout/default"/>
    <dgm:cxn modelId="{DDBE6ABC-DC60-458C-9203-5F3401B6D19B}" type="presParOf" srcId="{2D626C75-A53A-4CDA-A67E-ED26A6818326}" destId="{09B404B8-243B-467E-BC9A-2AF6E8580465}" srcOrd="4" destOrd="0" presId="urn:microsoft.com/office/officeart/2005/8/layout/default"/>
    <dgm:cxn modelId="{D12FDF35-7DC8-42B5-A09E-EA1F28B8B00B}" type="presParOf" srcId="{2D626C75-A53A-4CDA-A67E-ED26A6818326}" destId="{E5D67582-36F7-43DD-BADB-C9D1672EB61B}" srcOrd="5" destOrd="0" presId="urn:microsoft.com/office/officeart/2005/8/layout/default"/>
    <dgm:cxn modelId="{E446B02F-CDE5-4050-92E7-19AD4FB3D12E}" type="presParOf" srcId="{2D626C75-A53A-4CDA-A67E-ED26A6818326}" destId="{C31445F6-4478-4B63-8BE3-806BA50C3ACC}" srcOrd="6" destOrd="0" presId="urn:microsoft.com/office/officeart/2005/8/layout/default"/>
    <dgm:cxn modelId="{0971FC18-1BC0-4D35-9786-946629873200}" type="presParOf" srcId="{2D626C75-A53A-4CDA-A67E-ED26A6818326}" destId="{92D97E1E-410B-4477-A78D-5BC17B4B7721}" srcOrd="7" destOrd="0" presId="urn:microsoft.com/office/officeart/2005/8/layout/default"/>
    <dgm:cxn modelId="{30F8023D-9B93-4C7D-A7C8-681D0674B09F}" type="presParOf" srcId="{2D626C75-A53A-4CDA-A67E-ED26A6818326}" destId="{30D42183-2366-4B5E-BB69-7E586C43732D}" srcOrd="8" destOrd="0" presId="urn:microsoft.com/office/officeart/2005/8/layout/default"/>
    <dgm:cxn modelId="{9B4C7AFD-9767-4C0C-A074-BB9EB8B1CCFE}" type="presParOf" srcId="{2D626C75-A53A-4CDA-A67E-ED26A6818326}" destId="{CC3BEFD3-6AD5-445B-99D9-14130826C051}" srcOrd="9" destOrd="0" presId="urn:microsoft.com/office/officeart/2005/8/layout/default"/>
    <dgm:cxn modelId="{4919BA79-2607-4F86-8E9A-6166E5D67F11}" type="presParOf" srcId="{2D626C75-A53A-4CDA-A67E-ED26A6818326}" destId="{EF06D4B3-1AF0-4B3C-A8D2-DA073F5DD7E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2E6F9B-1B5F-419C-AC4A-CC34F969C521}" type="doc">
      <dgm:prSet loTypeId="urn:microsoft.com/office/officeart/2005/8/layout/defaul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BC7D4CB-7A91-4504-80DF-53C85C85BF76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Право отказа от ОМСУ без объективных критериев, вшитое в ГРК, группу экологических норм, лесное законодательство и пр.</a:t>
          </a:r>
        </a:p>
      </dgm:t>
    </dgm:pt>
    <dgm:pt modelId="{61485226-AD5F-437B-96BD-7E9606BE953B}" type="parTrans" cxnId="{55851361-8C8E-4777-9BD6-1124967FF986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65600725-7449-4153-9462-58166449CDAC}" type="sibTrans" cxnId="{55851361-8C8E-4777-9BD6-1124967FF986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18BB60B7-B4B7-424A-AED5-B6059BAA8275}">
      <dgm:prSet phldrT="[Текст]"/>
      <dgm:spPr/>
      <dgm:t>
        <a:bodyPr/>
        <a:lstStyle/>
        <a:p>
          <a:r>
            <a:rPr lang="ru-RU">
              <a:solidFill>
                <a:schemeClr val="accent1">
                  <a:lumMod val="50000"/>
                </a:schemeClr>
              </a:solidFill>
            </a:rPr>
            <a:t>Презумпция экологической опасности любой хозяйственной деятельности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FF16929D-FABA-4B08-AD57-133877307572}" type="parTrans" cxnId="{B6FE2E5D-9DE2-4B96-94EC-1C4811560FF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B5174290-823E-4FCB-8479-B2406E8C2FBC}" type="sibTrans" cxnId="{B6FE2E5D-9DE2-4B96-94EC-1C4811560FF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19FDFC42-A705-44E8-9E27-0AFBED6A8176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Избыточное давление надзорных органов при освоении земель, использовании, строительстве</a:t>
          </a:r>
        </a:p>
      </dgm:t>
    </dgm:pt>
    <dgm:pt modelId="{8989DE5F-C832-4609-99B4-EBD7985D6535}" type="parTrans" cxnId="{DF1B8CA3-868C-4168-BBB2-A3524FC4A78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B95EC3FB-0AA7-47E2-AC30-6D8B69693593}" type="sibTrans" cxnId="{DF1B8CA3-868C-4168-BBB2-A3524FC4A78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DA97E00D-5A8C-41D8-A4C6-61EDFE40059D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Длительная, дорогая и размытая, противоречивая процедура перевода земель</a:t>
          </a:r>
        </a:p>
      </dgm:t>
    </dgm:pt>
    <dgm:pt modelId="{821B4180-E3FD-46CF-96F7-D4F07460E8CF}" type="parTrans" cxnId="{4F2FCD53-C9A4-4B6E-8E5C-F38DD2185BC0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66647496-5BFE-4A85-B57E-99E83190D096}" type="sibTrans" cxnId="{4F2FCD53-C9A4-4B6E-8E5C-F38DD2185BC0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78453F71-C768-4223-BB43-24BF75AEB535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Высокая и необъективно формирующаяся кадастровая стоимость по многим позициям, непрозрачность оценки и сложность оспаривания</a:t>
          </a:r>
        </a:p>
      </dgm:t>
    </dgm:pt>
    <dgm:pt modelId="{71967B0F-F012-4841-8A1F-5FAA24B14877}" type="parTrans" cxnId="{C2895F0D-CD35-4CE9-96A1-1D1EF20E636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4DE6CFA3-E5A8-4853-BC89-2C3AFFC89A3D}" type="sibTrans" cxnId="{C2895F0D-CD35-4CE9-96A1-1D1EF20E636D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970EB076-EF17-46E8-ABAB-DF63FE8804EA}">
      <dgm:prSet phldrT="[Текст]"/>
      <dgm:spPr/>
      <dgm:t>
        <a:bodyPr/>
        <a:lstStyle/>
        <a:p>
          <a:r>
            <a:rPr lang="ru-RU" dirty="0">
              <a:solidFill>
                <a:schemeClr val="accent1">
                  <a:lumMod val="50000"/>
                </a:schemeClr>
              </a:solidFill>
            </a:rPr>
            <a:t>Разрыв коммуникации с ОМСУ</a:t>
          </a:r>
        </a:p>
      </dgm:t>
    </dgm:pt>
    <dgm:pt modelId="{AF122144-BA8C-4202-9DD9-0813031D8E65}" type="parTrans" cxnId="{294D1D47-336B-418F-95F3-7B36C8DD8663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3D636D8C-86EF-4B90-88A5-4A7C2C1D2412}" type="sibTrans" cxnId="{294D1D47-336B-418F-95F3-7B36C8DD8663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</a:endParaRPr>
        </a:p>
      </dgm:t>
    </dgm:pt>
    <dgm:pt modelId="{2D626C75-A53A-4CDA-A67E-ED26A6818326}" type="pres">
      <dgm:prSet presAssocID="{102E6F9B-1B5F-419C-AC4A-CC34F969C521}" presName="diagram" presStyleCnt="0">
        <dgm:presLayoutVars>
          <dgm:dir/>
          <dgm:resizeHandles val="exact"/>
        </dgm:presLayoutVars>
      </dgm:prSet>
      <dgm:spPr/>
    </dgm:pt>
    <dgm:pt modelId="{73D406BF-14F1-469D-ACD7-30B15CCF46A3}" type="pres">
      <dgm:prSet presAssocID="{78453F71-C768-4223-BB43-24BF75AEB535}" presName="node" presStyleLbl="node1" presStyleIdx="0" presStyleCnt="6">
        <dgm:presLayoutVars>
          <dgm:bulletEnabled val="1"/>
        </dgm:presLayoutVars>
      </dgm:prSet>
      <dgm:spPr/>
    </dgm:pt>
    <dgm:pt modelId="{FC3A641E-484C-470F-A995-AE70D28D86AF}" type="pres">
      <dgm:prSet presAssocID="{4DE6CFA3-E5A8-4853-BC89-2C3AFFC89A3D}" presName="sibTrans" presStyleCnt="0"/>
      <dgm:spPr/>
    </dgm:pt>
    <dgm:pt modelId="{1106939D-66A1-4F9C-B5CC-31B50523DB71}" type="pres">
      <dgm:prSet presAssocID="{970EB076-EF17-46E8-ABAB-DF63FE8804EA}" presName="node" presStyleLbl="node1" presStyleIdx="1" presStyleCnt="6">
        <dgm:presLayoutVars>
          <dgm:bulletEnabled val="1"/>
        </dgm:presLayoutVars>
      </dgm:prSet>
      <dgm:spPr/>
    </dgm:pt>
    <dgm:pt modelId="{4B5AAAAE-4182-4394-A7C3-2FC5DEA57EDE}" type="pres">
      <dgm:prSet presAssocID="{3D636D8C-86EF-4B90-88A5-4A7C2C1D2412}" presName="sibTrans" presStyleCnt="0"/>
      <dgm:spPr/>
    </dgm:pt>
    <dgm:pt modelId="{B8DD60A3-B281-4F91-9C9C-1C54C401466A}" type="pres">
      <dgm:prSet presAssocID="{DA97E00D-5A8C-41D8-A4C6-61EDFE40059D}" presName="node" presStyleLbl="node1" presStyleIdx="2" presStyleCnt="6">
        <dgm:presLayoutVars>
          <dgm:bulletEnabled val="1"/>
        </dgm:presLayoutVars>
      </dgm:prSet>
      <dgm:spPr/>
    </dgm:pt>
    <dgm:pt modelId="{5CEC8A0E-81FF-42F8-B745-C59E882AF58B}" type="pres">
      <dgm:prSet presAssocID="{66647496-5BFE-4A85-B57E-99E83190D096}" presName="sibTrans" presStyleCnt="0"/>
      <dgm:spPr/>
    </dgm:pt>
    <dgm:pt modelId="{FB23BC49-E079-41A7-95AA-4E6D14B359AD}" type="pres">
      <dgm:prSet presAssocID="{ABC7D4CB-7A91-4504-80DF-53C85C85BF76}" presName="node" presStyleLbl="node1" presStyleIdx="3" presStyleCnt="6">
        <dgm:presLayoutVars>
          <dgm:bulletEnabled val="1"/>
        </dgm:presLayoutVars>
      </dgm:prSet>
      <dgm:spPr/>
    </dgm:pt>
    <dgm:pt modelId="{A1DD54BD-9827-4F81-836E-E0E14D81E668}" type="pres">
      <dgm:prSet presAssocID="{65600725-7449-4153-9462-58166449CDAC}" presName="sibTrans" presStyleCnt="0"/>
      <dgm:spPr/>
    </dgm:pt>
    <dgm:pt modelId="{5E3029A9-0EB3-4BBB-B2E1-F3F3A49441AA}" type="pres">
      <dgm:prSet presAssocID="{18BB60B7-B4B7-424A-AED5-B6059BAA8275}" presName="node" presStyleLbl="node1" presStyleIdx="4" presStyleCnt="6">
        <dgm:presLayoutVars>
          <dgm:bulletEnabled val="1"/>
        </dgm:presLayoutVars>
      </dgm:prSet>
      <dgm:spPr/>
    </dgm:pt>
    <dgm:pt modelId="{45733636-7CF2-410A-B643-8A48B3C993D8}" type="pres">
      <dgm:prSet presAssocID="{B5174290-823E-4FCB-8479-B2406E8C2FBC}" presName="sibTrans" presStyleCnt="0"/>
      <dgm:spPr/>
    </dgm:pt>
    <dgm:pt modelId="{BA98FEF6-5304-4771-B531-2A7F309BD5ED}" type="pres">
      <dgm:prSet presAssocID="{19FDFC42-A705-44E8-9E27-0AFBED6A8176}" presName="node" presStyleLbl="node1" presStyleIdx="5" presStyleCnt="6">
        <dgm:presLayoutVars>
          <dgm:bulletEnabled val="1"/>
        </dgm:presLayoutVars>
      </dgm:prSet>
      <dgm:spPr/>
    </dgm:pt>
  </dgm:ptLst>
  <dgm:cxnLst>
    <dgm:cxn modelId="{C2895F0D-CD35-4CE9-96A1-1D1EF20E636D}" srcId="{102E6F9B-1B5F-419C-AC4A-CC34F969C521}" destId="{78453F71-C768-4223-BB43-24BF75AEB535}" srcOrd="0" destOrd="0" parTransId="{71967B0F-F012-4841-8A1F-5FAA24B14877}" sibTransId="{4DE6CFA3-E5A8-4853-BC89-2C3AFFC89A3D}"/>
    <dgm:cxn modelId="{2B04E527-4205-4D54-980F-0DE7D4A61EF7}" type="presOf" srcId="{78453F71-C768-4223-BB43-24BF75AEB535}" destId="{73D406BF-14F1-469D-ACD7-30B15CCF46A3}" srcOrd="0" destOrd="0" presId="urn:microsoft.com/office/officeart/2005/8/layout/default"/>
    <dgm:cxn modelId="{0573022A-2FAD-4F4C-8553-4BC33B21560B}" type="presOf" srcId="{970EB076-EF17-46E8-ABAB-DF63FE8804EA}" destId="{1106939D-66A1-4F9C-B5CC-31B50523DB71}" srcOrd="0" destOrd="0" presId="urn:microsoft.com/office/officeart/2005/8/layout/default"/>
    <dgm:cxn modelId="{949AD639-7B7F-4845-9A55-13186AF01E8E}" type="presOf" srcId="{102E6F9B-1B5F-419C-AC4A-CC34F969C521}" destId="{2D626C75-A53A-4CDA-A67E-ED26A6818326}" srcOrd="0" destOrd="0" presId="urn:microsoft.com/office/officeart/2005/8/layout/default"/>
    <dgm:cxn modelId="{50F0003C-6262-43AB-9B9F-C7E8F3F3502C}" type="presOf" srcId="{DA97E00D-5A8C-41D8-A4C6-61EDFE40059D}" destId="{B8DD60A3-B281-4F91-9C9C-1C54C401466A}" srcOrd="0" destOrd="0" presId="urn:microsoft.com/office/officeart/2005/8/layout/default"/>
    <dgm:cxn modelId="{B6FE2E5D-9DE2-4B96-94EC-1C4811560FFD}" srcId="{102E6F9B-1B5F-419C-AC4A-CC34F969C521}" destId="{18BB60B7-B4B7-424A-AED5-B6059BAA8275}" srcOrd="4" destOrd="0" parTransId="{FF16929D-FABA-4B08-AD57-133877307572}" sibTransId="{B5174290-823E-4FCB-8479-B2406E8C2FBC}"/>
    <dgm:cxn modelId="{55851361-8C8E-4777-9BD6-1124967FF986}" srcId="{102E6F9B-1B5F-419C-AC4A-CC34F969C521}" destId="{ABC7D4CB-7A91-4504-80DF-53C85C85BF76}" srcOrd="3" destOrd="0" parTransId="{61485226-AD5F-437B-96BD-7E9606BE953B}" sibTransId="{65600725-7449-4153-9462-58166449CDAC}"/>
    <dgm:cxn modelId="{294D1D47-336B-418F-95F3-7B36C8DD8663}" srcId="{102E6F9B-1B5F-419C-AC4A-CC34F969C521}" destId="{970EB076-EF17-46E8-ABAB-DF63FE8804EA}" srcOrd="1" destOrd="0" parTransId="{AF122144-BA8C-4202-9DD9-0813031D8E65}" sibTransId="{3D636D8C-86EF-4B90-88A5-4A7C2C1D2412}"/>
    <dgm:cxn modelId="{4F2FCD53-C9A4-4B6E-8E5C-F38DD2185BC0}" srcId="{102E6F9B-1B5F-419C-AC4A-CC34F969C521}" destId="{DA97E00D-5A8C-41D8-A4C6-61EDFE40059D}" srcOrd="2" destOrd="0" parTransId="{821B4180-E3FD-46CF-96F7-D4F07460E8CF}" sibTransId="{66647496-5BFE-4A85-B57E-99E83190D096}"/>
    <dgm:cxn modelId="{DF1B8CA3-868C-4168-BBB2-A3524FC4A78D}" srcId="{102E6F9B-1B5F-419C-AC4A-CC34F969C521}" destId="{19FDFC42-A705-44E8-9E27-0AFBED6A8176}" srcOrd="5" destOrd="0" parTransId="{8989DE5F-C832-4609-99B4-EBD7985D6535}" sibTransId="{B95EC3FB-0AA7-47E2-AC30-6D8B69693593}"/>
    <dgm:cxn modelId="{8DAA3BB3-F442-4A7D-BF48-E39B7C7420C4}" type="presOf" srcId="{18BB60B7-B4B7-424A-AED5-B6059BAA8275}" destId="{5E3029A9-0EB3-4BBB-B2E1-F3F3A49441AA}" srcOrd="0" destOrd="0" presId="urn:microsoft.com/office/officeart/2005/8/layout/default"/>
    <dgm:cxn modelId="{931FF8C9-32BD-408C-A27E-464BD191745A}" type="presOf" srcId="{ABC7D4CB-7A91-4504-80DF-53C85C85BF76}" destId="{FB23BC49-E079-41A7-95AA-4E6D14B359AD}" srcOrd="0" destOrd="0" presId="urn:microsoft.com/office/officeart/2005/8/layout/default"/>
    <dgm:cxn modelId="{CA356EFA-6A09-4975-9B45-2BAC82F65D77}" type="presOf" srcId="{19FDFC42-A705-44E8-9E27-0AFBED6A8176}" destId="{BA98FEF6-5304-4771-B531-2A7F309BD5ED}" srcOrd="0" destOrd="0" presId="urn:microsoft.com/office/officeart/2005/8/layout/default"/>
    <dgm:cxn modelId="{3A026A6B-1762-48BB-9531-663F73761837}" type="presParOf" srcId="{2D626C75-A53A-4CDA-A67E-ED26A6818326}" destId="{73D406BF-14F1-469D-ACD7-30B15CCF46A3}" srcOrd="0" destOrd="0" presId="urn:microsoft.com/office/officeart/2005/8/layout/default"/>
    <dgm:cxn modelId="{0DC32809-FF09-4DFA-95F3-4F3A25F54BB2}" type="presParOf" srcId="{2D626C75-A53A-4CDA-A67E-ED26A6818326}" destId="{FC3A641E-484C-470F-A995-AE70D28D86AF}" srcOrd="1" destOrd="0" presId="urn:microsoft.com/office/officeart/2005/8/layout/default"/>
    <dgm:cxn modelId="{47F0E176-329A-4384-A436-51C75328269C}" type="presParOf" srcId="{2D626C75-A53A-4CDA-A67E-ED26A6818326}" destId="{1106939D-66A1-4F9C-B5CC-31B50523DB71}" srcOrd="2" destOrd="0" presId="urn:microsoft.com/office/officeart/2005/8/layout/default"/>
    <dgm:cxn modelId="{849FD65F-A7AE-49EB-BD6A-1E154AEF9E9D}" type="presParOf" srcId="{2D626C75-A53A-4CDA-A67E-ED26A6818326}" destId="{4B5AAAAE-4182-4394-A7C3-2FC5DEA57EDE}" srcOrd="3" destOrd="0" presId="urn:microsoft.com/office/officeart/2005/8/layout/default"/>
    <dgm:cxn modelId="{9A140199-66FE-45B5-A728-16D22FE85BA8}" type="presParOf" srcId="{2D626C75-A53A-4CDA-A67E-ED26A6818326}" destId="{B8DD60A3-B281-4F91-9C9C-1C54C401466A}" srcOrd="4" destOrd="0" presId="urn:microsoft.com/office/officeart/2005/8/layout/default"/>
    <dgm:cxn modelId="{D141429D-A54C-491F-933D-B9F3AA12AAF5}" type="presParOf" srcId="{2D626C75-A53A-4CDA-A67E-ED26A6818326}" destId="{5CEC8A0E-81FF-42F8-B745-C59E882AF58B}" srcOrd="5" destOrd="0" presId="urn:microsoft.com/office/officeart/2005/8/layout/default"/>
    <dgm:cxn modelId="{1FE38CFC-636A-45B0-9F66-7FC7F69DFB54}" type="presParOf" srcId="{2D626C75-A53A-4CDA-A67E-ED26A6818326}" destId="{FB23BC49-E079-41A7-95AA-4E6D14B359AD}" srcOrd="6" destOrd="0" presId="urn:microsoft.com/office/officeart/2005/8/layout/default"/>
    <dgm:cxn modelId="{5614DDD3-8195-4FF9-81EC-301B00D8FD75}" type="presParOf" srcId="{2D626C75-A53A-4CDA-A67E-ED26A6818326}" destId="{A1DD54BD-9827-4F81-836E-E0E14D81E668}" srcOrd="7" destOrd="0" presId="urn:microsoft.com/office/officeart/2005/8/layout/default"/>
    <dgm:cxn modelId="{A29EF4D0-6196-4392-A392-65F81485E911}" type="presParOf" srcId="{2D626C75-A53A-4CDA-A67E-ED26A6818326}" destId="{5E3029A9-0EB3-4BBB-B2E1-F3F3A49441AA}" srcOrd="8" destOrd="0" presId="urn:microsoft.com/office/officeart/2005/8/layout/default"/>
    <dgm:cxn modelId="{5CCE5B91-92D9-432D-977E-B11FE4FE3928}" type="presParOf" srcId="{2D626C75-A53A-4CDA-A67E-ED26A6818326}" destId="{45733636-7CF2-410A-B643-8A48B3C993D8}" srcOrd="9" destOrd="0" presId="urn:microsoft.com/office/officeart/2005/8/layout/default"/>
    <dgm:cxn modelId="{4C2370C2-4628-4119-BDC6-550FF0132027}" type="presParOf" srcId="{2D626C75-A53A-4CDA-A67E-ED26A6818326}" destId="{BA98FEF6-5304-4771-B531-2A7F309BD5E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17ABB0-6F26-4AA9-9768-FF2CDE6A909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4A4DE3-8E08-42F8-B23E-9F62E0EF82F8}">
      <dgm:prSet phldrT="[Текст]"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Анализ и выявление противоречий, законодательных и правоприменительных барьеров </a:t>
          </a:r>
          <a:endParaRPr lang="ru-RU" sz="2000" dirty="0"/>
        </a:p>
      </dgm:t>
    </dgm:pt>
    <dgm:pt modelId="{435AC95A-1CDA-40B9-9008-085360F8B928}" type="parTrans" cxnId="{9FF9DDD3-7C10-4655-97D4-DBE01C2AAC24}">
      <dgm:prSet/>
      <dgm:spPr/>
      <dgm:t>
        <a:bodyPr/>
        <a:lstStyle/>
        <a:p>
          <a:pPr algn="just"/>
          <a:endParaRPr lang="ru-RU" sz="2000"/>
        </a:p>
      </dgm:t>
    </dgm:pt>
    <dgm:pt modelId="{C2E29BF9-7FB0-49B2-9E1F-36AC1A5BA4DD}" type="sibTrans" cxnId="{9FF9DDD3-7C10-4655-97D4-DBE01C2AAC24}">
      <dgm:prSet/>
      <dgm:spPr/>
      <dgm:t>
        <a:bodyPr/>
        <a:lstStyle/>
        <a:p>
          <a:pPr algn="just"/>
          <a:endParaRPr lang="ru-RU" sz="2000"/>
        </a:p>
      </dgm:t>
    </dgm:pt>
    <dgm:pt modelId="{892BF968-8BB8-4E2E-B852-4D5A6332AF67}">
      <dgm:prSet phldrT="[Текст]"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Сбор и анализ проблематики с мест, подготовка инициатив по изменениям нормативных правовых актов</a:t>
          </a:r>
          <a:endParaRPr lang="ru-RU" sz="2000" dirty="0"/>
        </a:p>
      </dgm:t>
    </dgm:pt>
    <dgm:pt modelId="{16B92426-FFC5-4EA5-B2BC-1D92CC34952A}" type="parTrans" cxnId="{20244508-88A3-4231-98C6-6C64CB430B7F}">
      <dgm:prSet/>
      <dgm:spPr/>
      <dgm:t>
        <a:bodyPr/>
        <a:lstStyle/>
        <a:p>
          <a:pPr algn="just"/>
          <a:endParaRPr lang="ru-RU" sz="2000"/>
        </a:p>
      </dgm:t>
    </dgm:pt>
    <dgm:pt modelId="{1EBE763E-5D9A-434B-AE11-C1E6620A5466}" type="sibTrans" cxnId="{20244508-88A3-4231-98C6-6C64CB430B7F}">
      <dgm:prSet/>
      <dgm:spPr/>
      <dgm:t>
        <a:bodyPr/>
        <a:lstStyle/>
        <a:p>
          <a:pPr algn="just"/>
          <a:endParaRPr lang="ru-RU" sz="2000"/>
        </a:p>
      </dgm:t>
    </dgm:pt>
    <dgm:pt modelId="{1386FA60-5708-462B-8D8B-738883F970D8}">
      <dgm:prSet phldrT="[Текст]"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Налаживание межведомственного и межотраслевого взаимодействия для устранения барьеров в работе МСП</a:t>
          </a:r>
          <a:endParaRPr lang="ru-RU" sz="2000" dirty="0"/>
        </a:p>
      </dgm:t>
    </dgm:pt>
    <dgm:pt modelId="{8E3E2904-9435-48B6-B151-5080FFA321B9}" type="parTrans" cxnId="{5829110D-806D-44F7-A6E5-AEFF9A8E08EF}">
      <dgm:prSet/>
      <dgm:spPr/>
      <dgm:t>
        <a:bodyPr/>
        <a:lstStyle/>
        <a:p>
          <a:pPr algn="just"/>
          <a:endParaRPr lang="ru-RU" sz="2000"/>
        </a:p>
      </dgm:t>
    </dgm:pt>
    <dgm:pt modelId="{E9B0DCBA-26C2-425F-9A82-76934012BFDC}" type="sibTrans" cxnId="{5829110D-806D-44F7-A6E5-AEFF9A8E08EF}">
      <dgm:prSet/>
      <dgm:spPr/>
      <dgm:t>
        <a:bodyPr/>
        <a:lstStyle/>
        <a:p>
          <a:pPr algn="just"/>
          <a:endParaRPr lang="ru-RU" sz="2000"/>
        </a:p>
      </dgm:t>
    </dgm:pt>
    <dgm:pt modelId="{2D7C7038-ECE6-42FE-BCB2-0EA29B6E2B54}">
      <dgm:prSet phldrT="[Текст]"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Создание эффективного механизма взаимодействия между Минэкономразвития, Минстроем, Росреестром, Минсельхозом, Минприроды и субъектами МСП</a:t>
          </a:r>
          <a:endParaRPr lang="ru-RU" sz="2000" dirty="0"/>
        </a:p>
      </dgm:t>
    </dgm:pt>
    <dgm:pt modelId="{4253227E-3DEE-40C3-90F5-856AAD5E4A18}" type="parTrans" cxnId="{046E16F9-F81B-406A-B78C-63B244044712}">
      <dgm:prSet/>
      <dgm:spPr/>
      <dgm:t>
        <a:bodyPr/>
        <a:lstStyle/>
        <a:p>
          <a:pPr algn="just"/>
          <a:endParaRPr lang="ru-RU" sz="2000"/>
        </a:p>
      </dgm:t>
    </dgm:pt>
    <dgm:pt modelId="{89987848-17A7-4BEB-8587-6B4A4D2A29E6}" type="sibTrans" cxnId="{046E16F9-F81B-406A-B78C-63B244044712}">
      <dgm:prSet/>
      <dgm:spPr/>
      <dgm:t>
        <a:bodyPr/>
        <a:lstStyle/>
        <a:p>
          <a:pPr algn="just"/>
          <a:endParaRPr lang="ru-RU" sz="2000"/>
        </a:p>
      </dgm:t>
    </dgm:pt>
    <dgm:pt modelId="{3DD3F476-C4F0-450B-8D48-C80BD6920A54}" type="pres">
      <dgm:prSet presAssocID="{5817ABB0-6F26-4AA9-9768-FF2CDE6A909E}" presName="vert0" presStyleCnt="0">
        <dgm:presLayoutVars>
          <dgm:dir/>
          <dgm:animOne val="branch"/>
          <dgm:animLvl val="lvl"/>
        </dgm:presLayoutVars>
      </dgm:prSet>
      <dgm:spPr/>
    </dgm:pt>
    <dgm:pt modelId="{BB8D5012-1D1C-490C-A140-3416EAF3C3A6}" type="pres">
      <dgm:prSet presAssocID="{9B4A4DE3-8E08-42F8-B23E-9F62E0EF82F8}" presName="thickLine" presStyleLbl="alignNode1" presStyleIdx="0" presStyleCnt="4"/>
      <dgm:spPr/>
    </dgm:pt>
    <dgm:pt modelId="{1AD9D3A0-F8CB-49B0-9171-55FFF734F564}" type="pres">
      <dgm:prSet presAssocID="{9B4A4DE3-8E08-42F8-B23E-9F62E0EF82F8}" presName="horz1" presStyleCnt="0"/>
      <dgm:spPr/>
    </dgm:pt>
    <dgm:pt modelId="{6D5F7985-9403-4BF4-926F-74F31E00CADD}" type="pres">
      <dgm:prSet presAssocID="{9B4A4DE3-8E08-42F8-B23E-9F62E0EF82F8}" presName="tx1" presStyleLbl="revTx" presStyleIdx="0" presStyleCnt="4"/>
      <dgm:spPr/>
    </dgm:pt>
    <dgm:pt modelId="{46DB3F58-D301-4D9D-BDE7-F63A79FB6259}" type="pres">
      <dgm:prSet presAssocID="{9B4A4DE3-8E08-42F8-B23E-9F62E0EF82F8}" presName="vert1" presStyleCnt="0"/>
      <dgm:spPr/>
    </dgm:pt>
    <dgm:pt modelId="{8AACD381-AF6F-4B4D-97A8-34CEBD378244}" type="pres">
      <dgm:prSet presAssocID="{892BF968-8BB8-4E2E-B852-4D5A6332AF67}" presName="thickLine" presStyleLbl="alignNode1" presStyleIdx="1" presStyleCnt="4"/>
      <dgm:spPr/>
    </dgm:pt>
    <dgm:pt modelId="{9CFAC0CA-04B4-4C59-94F5-DF6293CF786B}" type="pres">
      <dgm:prSet presAssocID="{892BF968-8BB8-4E2E-B852-4D5A6332AF67}" presName="horz1" presStyleCnt="0"/>
      <dgm:spPr/>
    </dgm:pt>
    <dgm:pt modelId="{C34CD919-C3C8-44F9-89DD-8BFC5246230C}" type="pres">
      <dgm:prSet presAssocID="{892BF968-8BB8-4E2E-B852-4D5A6332AF67}" presName="tx1" presStyleLbl="revTx" presStyleIdx="1" presStyleCnt="4"/>
      <dgm:spPr/>
    </dgm:pt>
    <dgm:pt modelId="{4750112C-D725-4744-9598-B72E287138BB}" type="pres">
      <dgm:prSet presAssocID="{892BF968-8BB8-4E2E-B852-4D5A6332AF67}" presName="vert1" presStyleCnt="0"/>
      <dgm:spPr/>
    </dgm:pt>
    <dgm:pt modelId="{30E11859-CCB6-441B-9F24-B4AF1422234A}" type="pres">
      <dgm:prSet presAssocID="{1386FA60-5708-462B-8D8B-738883F970D8}" presName="thickLine" presStyleLbl="alignNode1" presStyleIdx="2" presStyleCnt="4"/>
      <dgm:spPr/>
    </dgm:pt>
    <dgm:pt modelId="{39409A3D-07A8-4E4A-AB09-2E2D3FED83BE}" type="pres">
      <dgm:prSet presAssocID="{1386FA60-5708-462B-8D8B-738883F970D8}" presName="horz1" presStyleCnt="0"/>
      <dgm:spPr/>
    </dgm:pt>
    <dgm:pt modelId="{2645C124-A770-4EC9-9FE6-A19E84B61528}" type="pres">
      <dgm:prSet presAssocID="{1386FA60-5708-462B-8D8B-738883F970D8}" presName="tx1" presStyleLbl="revTx" presStyleIdx="2" presStyleCnt="4"/>
      <dgm:spPr/>
    </dgm:pt>
    <dgm:pt modelId="{0584A30E-D4D1-40F8-B2A1-F3EC3F0CB92B}" type="pres">
      <dgm:prSet presAssocID="{1386FA60-5708-462B-8D8B-738883F970D8}" presName="vert1" presStyleCnt="0"/>
      <dgm:spPr/>
    </dgm:pt>
    <dgm:pt modelId="{49C82060-3C24-4CBF-BD09-D21D00511A18}" type="pres">
      <dgm:prSet presAssocID="{2D7C7038-ECE6-42FE-BCB2-0EA29B6E2B54}" presName="thickLine" presStyleLbl="alignNode1" presStyleIdx="3" presStyleCnt="4"/>
      <dgm:spPr/>
    </dgm:pt>
    <dgm:pt modelId="{F4A93522-137A-495B-9942-7C37175B0C27}" type="pres">
      <dgm:prSet presAssocID="{2D7C7038-ECE6-42FE-BCB2-0EA29B6E2B54}" presName="horz1" presStyleCnt="0"/>
      <dgm:spPr/>
    </dgm:pt>
    <dgm:pt modelId="{A5D61DC7-28B3-402E-B483-76672BCC9E6E}" type="pres">
      <dgm:prSet presAssocID="{2D7C7038-ECE6-42FE-BCB2-0EA29B6E2B54}" presName="tx1" presStyleLbl="revTx" presStyleIdx="3" presStyleCnt="4"/>
      <dgm:spPr/>
    </dgm:pt>
    <dgm:pt modelId="{22C6D246-526A-49CE-832D-1382AEC84ECA}" type="pres">
      <dgm:prSet presAssocID="{2D7C7038-ECE6-42FE-BCB2-0EA29B6E2B54}" presName="vert1" presStyleCnt="0"/>
      <dgm:spPr/>
    </dgm:pt>
  </dgm:ptLst>
  <dgm:cxnLst>
    <dgm:cxn modelId="{20244508-88A3-4231-98C6-6C64CB430B7F}" srcId="{5817ABB0-6F26-4AA9-9768-FF2CDE6A909E}" destId="{892BF968-8BB8-4E2E-B852-4D5A6332AF67}" srcOrd="1" destOrd="0" parTransId="{16B92426-FFC5-4EA5-B2BC-1D92CC34952A}" sibTransId="{1EBE763E-5D9A-434B-AE11-C1E6620A5466}"/>
    <dgm:cxn modelId="{5829110D-806D-44F7-A6E5-AEFF9A8E08EF}" srcId="{5817ABB0-6F26-4AA9-9768-FF2CDE6A909E}" destId="{1386FA60-5708-462B-8D8B-738883F970D8}" srcOrd="2" destOrd="0" parTransId="{8E3E2904-9435-48B6-B151-5080FFA321B9}" sibTransId="{E9B0DCBA-26C2-425F-9A82-76934012BFDC}"/>
    <dgm:cxn modelId="{70796961-7A9D-49AA-9E63-5F27894B3E2B}" type="presOf" srcId="{5817ABB0-6F26-4AA9-9768-FF2CDE6A909E}" destId="{3DD3F476-C4F0-450B-8D48-C80BD6920A54}" srcOrd="0" destOrd="0" presId="urn:microsoft.com/office/officeart/2008/layout/LinedList"/>
    <dgm:cxn modelId="{D87AB041-24EF-46BD-9CE3-F10BD4B44794}" type="presOf" srcId="{2D7C7038-ECE6-42FE-BCB2-0EA29B6E2B54}" destId="{A5D61DC7-28B3-402E-B483-76672BCC9E6E}" srcOrd="0" destOrd="0" presId="urn:microsoft.com/office/officeart/2008/layout/LinedList"/>
    <dgm:cxn modelId="{FE15108B-4795-42CB-B873-686E57A81C09}" type="presOf" srcId="{9B4A4DE3-8E08-42F8-B23E-9F62E0EF82F8}" destId="{6D5F7985-9403-4BF4-926F-74F31E00CADD}" srcOrd="0" destOrd="0" presId="urn:microsoft.com/office/officeart/2008/layout/LinedList"/>
    <dgm:cxn modelId="{5FD23B92-DDD2-4494-ACF8-A5DCAB96138F}" type="presOf" srcId="{1386FA60-5708-462B-8D8B-738883F970D8}" destId="{2645C124-A770-4EC9-9FE6-A19E84B61528}" srcOrd="0" destOrd="0" presId="urn:microsoft.com/office/officeart/2008/layout/LinedList"/>
    <dgm:cxn modelId="{F725AA9C-42FD-4C5F-A83D-91E4F3AB9D86}" type="presOf" srcId="{892BF968-8BB8-4E2E-B852-4D5A6332AF67}" destId="{C34CD919-C3C8-44F9-89DD-8BFC5246230C}" srcOrd="0" destOrd="0" presId="urn:microsoft.com/office/officeart/2008/layout/LinedList"/>
    <dgm:cxn modelId="{9FF9DDD3-7C10-4655-97D4-DBE01C2AAC24}" srcId="{5817ABB0-6F26-4AA9-9768-FF2CDE6A909E}" destId="{9B4A4DE3-8E08-42F8-B23E-9F62E0EF82F8}" srcOrd="0" destOrd="0" parTransId="{435AC95A-1CDA-40B9-9008-085360F8B928}" sibTransId="{C2E29BF9-7FB0-49B2-9E1F-36AC1A5BA4DD}"/>
    <dgm:cxn modelId="{046E16F9-F81B-406A-B78C-63B244044712}" srcId="{5817ABB0-6F26-4AA9-9768-FF2CDE6A909E}" destId="{2D7C7038-ECE6-42FE-BCB2-0EA29B6E2B54}" srcOrd="3" destOrd="0" parTransId="{4253227E-3DEE-40C3-90F5-856AAD5E4A18}" sibTransId="{89987848-17A7-4BEB-8587-6B4A4D2A29E6}"/>
    <dgm:cxn modelId="{D1B18952-8A4C-4D4A-A406-46AF0E4D09BF}" type="presParOf" srcId="{3DD3F476-C4F0-450B-8D48-C80BD6920A54}" destId="{BB8D5012-1D1C-490C-A140-3416EAF3C3A6}" srcOrd="0" destOrd="0" presId="urn:microsoft.com/office/officeart/2008/layout/LinedList"/>
    <dgm:cxn modelId="{00D78461-3300-430B-A205-E7B38EF1EE5B}" type="presParOf" srcId="{3DD3F476-C4F0-450B-8D48-C80BD6920A54}" destId="{1AD9D3A0-F8CB-49B0-9171-55FFF734F564}" srcOrd="1" destOrd="0" presId="urn:microsoft.com/office/officeart/2008/layout/LinedList"/>
    <dgm:cxn modelId="{3017D71D-7A20-44CE-A055-584A19BBE3C3}" type="presParOf" srcId="{1AD9D3A0-F8CB-49B0-9171-55FFF734F564}" destId="{6D5F7985-9403-4BF4-926F-74F31E00CADD}" srcOrd="0" destOrd="0" presId="urn:microsoft.com/office/officeart/2008/layout/LinedList"/>
    <dgm:cxn modelId="{5C436D09-84F4-41AF-BB1F-F845A338E4AD}" type="presParOf" srcId="{1AD9D3A0-F8CB-49B0-9171-55FFF734F564}" destId="{46DB3F58-D301-4D9D-BDE7-F63A79FB6259}" srcOrd="1" destOrd="0" presId="urn:microsoft.com/office/officeart/2008/layout/LinedList"/>
    <dgm:cxn modelId="{5803CD5B-5E0C-480E-A40B-30AA12F292A1}" type="presParOf" srcId="{3DD3F476-C4F0-450B-8D48-C80BD6920A54}" destId="{8AACD381-AF6F-4B4D-97A8-34CEBD378244}" srcOrd="2" destOrd="0" presId="urn:microsoft.com/office/officeart/2008/layout/LinedList"/>
    <dgm:cxn modelId="{5C2DAEA7-69DF-4461-82E8-9F5739BD5A7C}" type="presParOf" srcId="{3DD3F476-C4F0-450B-8D48-C80BD6920A54}" destId="{9CFAC0CA-04B4-4C59-94F5-DF6293CF786B}" srcOrd="3" destOrd="0" presId="urn:microsoft.com/office/officeart/2008/layout/LinedList"/>
    <dgm:cxn modelId="{DF4BA514-0A4B-4A7F-B4C5-9397DCC7F968}" type="presParOf" srcId="{9CFAC0CA-04B4-4C59-94F5-DF6293CF786B}" destId="{C34CD919-C3C8-44F9-89DD-8BFC5246230C}" srcOrd="0" destOrd="0" presId="urn:microsoft.com/office/officeart/2008/layout/LinedList"/>
    <dgm:cxn modelId="{1EE79017-704B-40E2-98E0-11AB0144EEF6}" type="presParOf" srcId="{9CFAC0CA-04B4-4C59-94F5-DF6293CF786B}" destId="{4750112C-D725-4744-9598-B72E287138BB}" srcOrd="1" destOrd="0" presId="urn:microsoft.com/office/officeart/2008/layout/LinedList"/>
    <dgm:cxn modelId="{59697D93-24F7-4E33-B7BD-30E03240EC4E}" type="presParOf" srcId="{3DD3F476-C4F0-450B-8D48-C80BD6920A54}" destId="{30E11859-CCB6-441B-9F24-B4AF1422234A}" srcOrd="4" destOrd="0" presId="urn:microsoft.com/office/officeart/2008/layout/LinedList"/>
    <dgm:cxn modelId="{24C01B24-ADED-4D42-B702-B409C90C24A5}" type="presParOf" srcId="{3DD3F476-C4F0-450B-8D48-C80BD6920A54}" destId="{39409A3D-07A8-4E4A-AB09-2E2D3FED83BE}" srcOrd="5" destOrd="0" presId="urn:microsoft.com/office/officeart/2008/layout/LinedList"/>
    <dgm:cxn modelId="{BA08017F-5B20-458D-AB38-7C1A5965A9E7}" type="presParOf" srcId="{39409A3D-07A8-4E4A-AB09-2E2D3FED83BE}" destId="{2645C124-A770-4EC9-9FE6-A19E84B61528}" srcOrd="0" destOrd="0" presId="urn:microsoft.com/office/officeart/2008/layout/LinedList"/>
    <dgm:cxn modelId="{27D0AB73-51D3-46B2-80D9-B962222141BA}" type="presParOf" srcId="{39409A3D-07A8-4E4A-AB09-2E2D3FED83BE}" destId="{0584A30E-D4D1-40F8-B2A1-F3EC3F0CB92B}" srcOrd="1" destOrd="0" presId="urn:microsoft.com/office/officeart/2008/layout/LinedList"/>
    <dgm:cxn modelId="{4C3F124B-1D7A-4736-BC1B-E4B04B7B4F11}" type="presParOf" srcId="{3DD3F476-C4F0-450B-8D48-C80BD6920A54}" destId="{49C82060-3C24-4CBF-BD09-D21D00511A18}" srcOrd="6" destOrd="0" presId="urn:microsoft.com/office/officeart/2008/layout/LinedList"/>
    <dgm:cxn modelId="{539F0732-E14E-43BF-BF7D-3A21B4CE7608}" type="presParOf" srcId="{3DD3F476-C4F0-450B-8D48-C80BD6920A54}" destId="{F4A93522-137A-495B-9942-7C37175B0C27}" srcOrd="7" destOrd="0" presId="urn:microsoft.com/office/officeart/2008/layout/LinedList"/>
    <dgm:cxn modelId="{B55F1DDC-DFD2-4C29-804F-CCF4E4BF179C}" type="presParOf" srcId="{F4A93522-137A-495B-9942-7C37175B0C27}" destId="{A5D61DC7-28B3-402E-B483-76672BCC9E6E}" srcOrd="0" destOrd="0" presId="urn:microsoft.com/office/officeart/2008/layout/LinedList"/>
    <dgm:cxn modelId="{BDA160F0-C4E1-4DA8-BEEC-427FC9D453BC}" type="presParOf" srcId="{F4A93522-137A-495B-9942-7C37175B0C27}" destId="{22C6D246-526A-49CE-832D-1382AEC84EC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17ABB0-6F26-4AA9-9768-FF2CDE6A909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4A4DE3-8E08-42F8-B23E-9F62E0EF82F8}">
      <dgm:prSet phldrT="[Текст]"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Нормотворческая деятельность, методическая  и аналитическая работа</a:t>
          </a:r>
          <a:endParaRPr lang="ru-RU" sz="2000" b="0" dirty="0">
            <a:solidFill>
              <a:schemeClr val="tx1"/>
            </a:solidFill>
            <a:latin typeface="+mn-lt"/>
          </a:endParaRPr>
        </a:p>
      </dgm:t>
    </dgm:pt>
    <dgm:pt modelId="{435AC95A-1CDA-40B9-9008-085360F8B928}" type="parTrans" cxnId="{9FF9DDD3-7C10-4655-97D4-DBE01C2AAC24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C2E29BF9-7FB0-49B2-9E1F-36AC1A5BA4DD}" type="sibTrans" cxnId="{9FF9DDD3-7C10-4655-97D4-DBE01C2AAC24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37F76590-CA1B-4A5B-B4B1-8F68EC8FF3D3}">
      <dgm:prSet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Правовая поддержка предпринимателей, </a:t>
          </a:r>
          <a:br>
            <a:rPr lang="ru-RU" sz="20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20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системное развитие правовой грамотности предпринимателей  в части земельного, градостроительного законодательства и прикладного природопользования при развитии инфраструктуры, освоении территорий</a:t>
          </a:r>
        </a:p>
      </dgm:t>
    </dgm:pt>
    <dgm:pt modelId="{00C0A96A-A50E-48CD-9E78-F92F9DF5B682}" type="parTrans" cxnId="{4140EBB2-AB31-421C-A4E5-DE854B86DAC8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6BFEF640-A46B-4A13-AF09-2B9C2CF8778E}" type="sibTrans" cxnId="{4140EBB2-AB31-421C-A4E5-DE854B86DAC8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7BE323E5-0BAE-4B7C-A68C-1632D55AC211}">
      <dgm:prSet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Содействие предпринимателям в работе с ОМСУ, субъектами в части градостроительного и земельного законодательства, экологических норм, устранение барьеров и выстраивание бесшовного пути движения предпринимателя при создании инфраструктурного объекта</a:t>
          </a:r>
        </a:p>
      </dgm:t>
    </dgm:pt>
    <dgm:pt modelId="{D26C9506-87E1-4201-A492-A2C059A8A230}" type="parTrans" cxnId="{373F0354-63EE-4F44-A685-594B58C920B4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8284C280-1C3D-45A7-9632-3EC0C81DF1BA}" type="sibTrans" cxnId="{373F0354-63EE-4F44-A685-594B58C920B4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A3C0ACD9-92AB-4F66-BE66-4F5923956A22}">
      <dgm:prSet custT="1"/>
      <dgm:spPr/>
      <dgm:t>
        <a:bodyPr/>
        <a:lstStyle/>
        <a:p>
          <a:pPr algn="just">
            <a:buFont typeface="+mj-lt"/>
            <a:buAutoNum type="arabicPeriod"/>
          </a:pPr>
          <a:r>
            <a:rPr lang="ru-RU" sz="20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Проведение разъясняющих мероприятий, создание методических рекомендаций и стандартов совместно с уполномоченными учреждениями, организациями</a:t>
          </a:r>
        </a:p>
      </dgm:t>
    </dgm:pt>
    <dgm:pt modelId="{C5774115-EC30-48D4-92B8-787BF235A32C}" type="parTrans" cxnId="{891760B7-304C-4E9E-B3FE-DFA7CC7BDCB3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6B3D4979-117C-4402-BC6E-691F8CF24594}" type="sibTrans" cxnId="{891760B7-304C-4E9E-B3FE-DFA7CC7BDCB3}">
      <dgm:prSet/>
      <dgm:spPr/>
      <dgm:t>
        <a:bodyPr/>
        <a:lstStyle/>
        <a:p>
          <a:pPr algn="just"/>
          <a:endParaRPr lang="ru-RU" sz="2000" b="0">
            <a:solidFill>
              <a:schemeClr val="tx1"/>
            </a:solidFill>
            <a:latin typeface="+mn-lt"/>
          </a:endParaRPr>
        </a:p>
      </dgm:t>
    </dgm:pt>
    <dgm:pt modelId="{3DD3F476-C4F0-450B-8D48-C80BD6920A54}" type="pres">
      <dgm:prSet presAssocID="{5817ABB0-6F26-4AA9-9768-FF2CDE6A909E}" presName="vert0" presStyleCnt="0">
        <dgm:presLayoutVars>
          <dgm:dir/>
          <dgm:animOne val="branch"/>
          <dgm:animLvl val="lvl"/>
        </dgm:presLayoutVars>
      </dgm:prSet>
      <dgm:spPr/>
    </dgm:pt>
    <dgm:pt modelId="{BB8D5012-1D1C-490C-A140-3416EAF3C3A6}" type="pres">
      <dgm:prSet presAssocID="{9B4A4DE3-8E08-42F8-B23E-9F62E0EF82F8}" presName="thickLine" presStyleLbl="alignNode1" presStyleIdx="0" presStyleCnt="4"/>
      <dgm:spPr/>
    </dgm:pt>
    <dgm:pt modelId="{1AD9D3A0-F8CB-49B0-9171-55FFF734F564}" type="pres">
      <dgm:prSet presAssocID="{9B4A4DE3-8E08-42F8-B23E-9F62E0EF82F8}" presName="horz1" presStyleCnt="0"/>
      <dgm:spPr/>
    </dgm:pt>
    <dgm:pt modelId="{6D5F7985-9403-4BF4-926F-74F31E00CADD}" type="pres">
      <dgm:prSet presAssocID="{9B4A4DE3-8E08-42F8-B23E-9F62E0EF82F8}" presName="tx1" presStyleLbl="revTx" presStyleIdx="0" presStyleCnt="4" custLinFactNeighborY="15022"/>
      <dgm:spPr/>
    </dgm:pt>
    <dgm:pt modelId="{46DB3F58-D301-4D9D-BDE7-F63A79FB6259}" type="pres">
      <dgm:prSet presAssocID="{9B4A4DE3-8E08-42F8-B23E-9F62E0EF82F8}" presName="vert1" presStyleCnt="0"/>
      <dgm:spPr/>
    </dgm:pt>
    <dgm:pt modelId="{A905DEC3-368B-4452-93F3-1C08B744A87D}" type="pres">
      <dgm:prSet presAssocID="{37F76590-CA1B-4A5B-B4B1-8F68EC8FF3D3}" presName="thickLine" presStyleLbl="alignNode1" presStyleIdx="1" presStyleCnt="4" custLinFactNeighborX="0" custLinFactNeighborY="-23307"/>
      <dgm:spPr/>
    </dgm:pt>
    <dgm:pt modelId="{8A9F6836-DA5B-48EE-AB80-49E167037F32}" type="pres">
      <dgm:prSet presAssocID="{37F76590-CA1B-4A5B-B4B1-8F68EC8FF3D3}" presName="horz1" presStyleCnt="0"/>
      <dgm:spPr/>
    </dgm:pt>
    <dgm:pt modelId="{3A5417DE-7371-4823-B28F-D0879C9122D3}" type="pres">
      <dgm:prSet presAssocID="{37F76590-CA1B-4A5B-B4B1-8F68EC8FF3D3}" presName="tx1" presStyleLbl="revTx" presStyleIdx="1" presStyleCnt="4" custScaleX="98222" custScaleY="137868" custLinFactNeighborX="142" custLinFactNeighborY="-18861"/>
      <dgm:spPr/>
    </dgm:pt>
    <dgm:pt modelId="{6B39D17C-FBA4-4FC4-B388-2E09CEAD9984}" type="pres">
      <dgm:prSet presAssocID="{37F76590-CA1B-4A5B-B4B1-8F68EC8FF3D3}" presName="vert1" presStyleCnt="0"/>
      <dgm:spPr/>
    </dgm:pt>
    <dgm:pt modelId="{B3722056-8B18-4D93-BC35-89EF78748E5F}" type="pres">
      <dgm:prSet presAssocID="{A3C0ACD9-92AB-4F66-BE66-4F5923956A22}" presName="thickLine" presStyleLbl="alignNode1" presStyleIdx="2" presStyleCnt="4"/>
      <dgm:spPr/>
    </dgm:pt>
    <dgm:pt modelId="{4A68DB91-FF33-41C5-AF06-8AF82D01E1BB}" type="pres">
      <dgm:prSet presAssocID="{A3C0ACD9-92AB-4F66-BE66-4F5923956A22}" presName="horz1" presStyleCnt="0"/>
      <dgm:spPr/>
    </dgm:pt>
    <dgm:pt modelId="{1878A5CA-BEA4-4892-AC00-5F8B960CF3B2}" type="pres">
      <dgm:prSet presAssocID="{A3C0ACD9-92AB-4F66-BE66-4F5923956A22}" presName="tx1" presStyleLbl="revTx" presStyleIdx="2" presStyleCnt="4"/>
      <dgm:spPr/>
    </dgm:pt>
    <dgm:pt modelId="{83964C1E-07CF-4561-995A-3A6A6FEDCE43}" type="pres">
      <dgm:prSet presAssocID="{A3C0ACD9-92AB-4F66-BE66-4F5923956A22}" presName="vert1" presStyleCnt="0"/>
      <dgm:spPr/>
    </dgm:pt>
    <dgm:pt modelId="{EF199886-8305-4AA3-8DAE-50E238D1E47F}" type="pres">
      <dgm:prSet presAssocID="{7BE323E5-0BAE-4B7C-A68C-1632D55AC211}" presName="thickLine" presStyleLbl="alignNode1" presStyleIdx="3" presStyleCnt="4" custLinFactNeighborY="-17334"/>
      <dgm:spPr/>
    </dgm:pt>
    <dgm:pt modelId="{03F4C096-C62F-4B1C-A38A-CC2921E92E9B}" type="pres">
      <dgm:prSet presAssocID="{7BE323E5-0BAE-4B7C-A68C-1632D55AC211}" presName="horz1" presStyleCnt="0"/>
      <dgm:spPr/>
    </dgm:pt>
    <dgm:pt modelId="{F66740D1-1A4D-4679-BB21-FF17861D2072}" type="pres">
      <dgm:prSet presAssocID="{7BE323E5-0BAE-4B7C-A68C-1632D55AC211}" presName="tx1" presStyleLbl="revTx" presStyleIdx="3" presStyleCnt="4"/>
      <dgm:spPr/>
    </dgm:pt>
    <dgm:pt modelId="{A529F86D-5986-4026-BDCA-7F81FBA6DB51}" type="pres">
      <dgm:prSet presAssocID="{7BE323E5-0BAE-4B7C-A68C-1632D55AC211}" presName="vert1" presStyleCnt="0"/>
      <dgm:spPr/>
    </dgm:pt>
  </dgm:ptLst>
  <dgm:cxnLst>
    <dgm:cxn modelId="{C383D808-9623-44ED-ABC0-784C06282B22}" type="presOf" srcId="{7BE323E5-0BAE-4B7C-A68C-1632D55AC211}" destId="{F66740D1-1A4D-4679-BB21-FF17861D2072}" srcOrd="0" destOrd="0" presId="urn:microsoft.com/office/officeart/2008/layout/LinedList"/>
    <dgm:cxn modelId="{A31CBA30-23FB-46C9-BA9B-542837709A1E}" type="presOf" srcId="{37F76590-CA1B-4A5B-B4B1-8F68EC8FF3D3}" destId="{3A5417DE-7371-4823-B28F-D0879C9122D3}" srcOrd="0" destOrd="0" presId="urn:microsoft.com/office/officeart/2008/layout/LinedList"/>
    <dgm:cxn modelId="{70796961-7A9D-49AA-9E63-5F27894B3E2B}" type="presOf" srcId="{5817ABB0-6F26-4AA9-9768-FF2CDE6A909E}" destId="{3DD3F476-C4F0-450B-8D48-C80BD6920A54}" srcOrd="0" destOrd="0" presId="urn:microsoft.com/office/officeart/2008/layout/LinedList"/>
    <dgm:cxn modelId="{373F0354-63EE-4F44-A685-594B58C920B4}" srcId="{5817ABB0-6F26-4AA9-9768-FF2CDE6A909E}" destId="{7BE323E5-0BAE-4B7C-A68C-1632D55AC211}" srcOrd="3" destOrd="0" parTransId="{D26C9506-87E1-4201-A492-A2C059A8A230}" sibTransId="{8284C280-1C3D-45A7-9632-3EC0C81DF1BA}"/>
    <dgm:cxn modelId="{81073E79-78BA-4031-8876-807CE9C64B40}" type="presOf" srcId="{A3C0ACD9-92AB-4F66-BE66-4F5923956A22}" destId="{1878A5CA-BEA4-4892-AC00-5F8B960CF3B2}" srcOrd="0" destOrd="0" presId="urn:microsoft.com/office/officeart/2008/layout/LinedList"/>
    <dgm:cxn modelId="{FE15108B-4795-42CB-B873-686E57A81C09}" type="presOf" srcId="{9B4A4DE3-8E08-42F8-B23E-9F62E0EF82F8}" destId="{6D5F7985-9403-4BF4-926F-74F31E00CADD}" srcOrd="0" destOrd="0" presId="urn:microsoft.com/office/officeart/2008/layout/LinedList"/>
    <dgm:cxn modelId="{4140EBB2-AB31-421C-A4E5-DE854B86DAC8}" srcId="{5817ABB0-6F26-4AA9-9768-FF2CDE6A909E}" destId="{37F76590-CA1B-4A5B-B4B1-8F68EC8FF3D3}" srcOrd="1" destOrd="0" parTransId="{00C0A96A-A50E-48CD-9E78-F92F9DF5B682}" sibTransId="{6BFEF640-A46B-4A13-AF09-2B9C2CF8778E}"/>
    <dgm:cxn modelId="{891760B7-304C-4E9E-B3FE-DFA7CC7BDCB3}" srcId="{5817ABB0-6F26-4AA9-9768-FF2CDE6A909E}" destId="{A3C0ACD9-92AB-4F66-BE66-4F5923956A22}" srcOrd="2" destOrd="0" parTransId="{C5774115-EC30-48D4-92B8-787BF235A32C}" sibTransId="{6B3D4979-117C-4402-BC6E-691F8CF24594}"/>
    <dgm:cxn modelId="{9FF9DDD3-7C10-4655-97D4-DBE01C2AAC24}" srcId="{5817ABB0-6F26-4AA9-9768-FF2CDE6A909E}" destId="{9B4A4DE3-8E08-42F8-B23E-9F62E0EF82F8}" srcOrd="0" destOrd="0" parTransId="{435AC95A-1CDA-40B9-9008-085360F8B928}" sibTransId="{C2E29BF9-7FB0-49B2-9E1F-36AC1A5BA4DD}"/>
    <dgm:cxn modelId="{D1B18952-8A4C-4D4A-A406-46AF0E4D09BF}" type="presParOf" srcId="{3DD3F476-C4F0-450B-8D48-C80BD6920A54}" destId="{BB8D5012-1D1C-490C-A140-3416EAF3C3A6}" srcOrd="0" destOrd="0" presId="urn:microsoft.com/office/officeart/2008/layout/LinedList"/>
    <dgm:cxn modelId="{00D78461-3300-430B-A205-E7B38EF1EE5B}" type="presParOf" srcId="{3DD3F476-C4F0-450B-8D48-C80BD6920A54}" destId="{1AD9D3A0-F8CB-49B0-9171-55FFF734F564}" srcOrd="1" destOrd="0" presId="urn:microsoft.com/office/officeart/2008/layout/LinedList"/>
    <dgm:cxn modelId="{3017D71D-7A20-44CE-A055-584A19BBE3C3}" type="presParOf" srcId="{1AD9D3A0-F8CB-49B0-9171-55FFF734F564}" destId="{6D5F7985-9403-4BF4-926F-74F31E00CADD}" srcOrd="0" destOrd="0" presId="urn:microsoft.com/office/officeart/2008/layout/LinedList"/>
    <dgm:cxn modelId="{5C436D09-84F4-41AF-BB1F-F845A338E4AD}" type="presParOf" srcId="{1AD9D3A0-F8CB-49B0-9171-55FFF734F564}" destId="{46DB3F58-D301-4D9D-BDE7-F63A79FB6259}" srcOrd="1" destOrd="0" presId="urn:microsoft.com/office/officeart/2008/layout/LinedList"/>
    <dgm:cxn modelId="{3F4710C5-C50C-463B-9AF4-FA08601C6A2C}" type="presParOf" srcId="{3DD3F476-C4F0-450B-8D48-C80BD6920A54}" destId="{A905DEC3-368B-4452-93F3-1C08B744A87D}" srcOrd="2" destOrd="0" presId="urn:microsoft.com/office/officeart/2008/layout/LinedList"/>
    <dgm:cxn modelId="{F1B0F06A-AC05-43C7-A8D6-61E3940E57EF}" type="presParOf" srcId="{3DD3F476-C4F0-450B-8D48-C80BD6920A54}" destId="{8A9F6836-DA5B-48EE-AB80-49E167037F32}" srcOrd="3" destOrd="0" presId="urn:microsoft.com/office/officeart/2008/layout/LinedList"/>
    <dgm:cxn modelId="{858E02F5-34D1-44E6-B47F-7CE9E727E4E3}" type="presParOf" srcId="{8A9F6836-DA5B-48EE-AB80-49E167037F32}" destId="{3A5417DE-7371-4823-B28F-D0879C9122D3}" srcOrd="0" destOrd="0" presId="urn:microsoft.com/office/officeart/2008/layout/LinedList"/>
    <dgm:cxn modelId="{0E12080B-649D-4B49-836C-5BF48C9C01A6}" type="presParOf" srcId="{8A9F6836-DA5B-48EE-AB80-49E167037F32}" destId="{6B39D17C-FBA4-4FC4-B388-2E09CEAD9984}" srcOrd="1" destOrd="0" presId="urn:microsoft.com/office/officeart/2008/layout/LinedList"/>
    <dgm:cxn modelId="{058A4562-3FD4-41F1-B87D-004740788F3B}" type="presParOf" srcId="{3DD3F476-C4F0-450B-8D48-C80BD6920A54}" destId="{B3722056-8B18-4D93-BC35-89EF78748E5F}" srcOrd="4" destOrd="0" presId="urn:microsoft.com/office/officeart/2008/layout/LinedList"/>
    <dgm:cxn modelId="{C9E3DDD8-4CE7-490C-A2AF-D78B353D0204}" type="presParOf" srcId="{3DD3F476-C4F0-450B-8D48-C80BD6920A54}" destId="{4A68DB91-FF33-41C5-AF06-8AF82D01E1BB}" srcOrd="5" destOrd="0" presId="urn:microsoft.com/office/officeart/2008/layout/LinedList"/>
    <dgm:cxn modelId="{9AF9F95B-F95E-4FDE-9157-E5E3A41BA59B}" type="presParOf" srcId="{4A68DB91-FF33-41C5-AF06-8AF82D01E1BB}" destId="{1878A5CA-BEA4-4892-AC00-5F8B960CF3B2}" srcOrd="0" destOrd="0" presId="urn:microsoft.com/office/officeart/2008/layout/LinedList"/>
    <dgm:cxn modelId="{6B9DC195-8A67-4BCB-A0C6-D826773A819B}" type="presParOf" srcId="{4A68DB91-FF33-41C5-AF06-8AF82D01E1BB}" destId="{83964C1E-07CF-4561-995A-3A6A6FEDCE43}" srcOrd="1" destOrd="0" presId="urn:microsoft.com/office/officeart/2008/layout/LinedList"/>
    <dgm:cxn modelId="{D81FE1D9-66EB-4667-B942-A68A2D4A5D5A}" type="presParOf" srcId="{3DD3F476-C4F0-450B-8D48-C80BD6920A54}" destId="{EF199886-8305-4AA3-8DAE-50E238D1E47F}" srcOrd="6" destOrd="0" presId="urn:microsoft.com/office/officeart/2008/layout/LinedList"/>
    <dgm:cxn modelId="{95F789B8-66CA-43A8-94F7-47607724DF4E}" type="presParOf" srcId="{3DD3F476-C4F0-450B-8D48-C80BD6920A54}" destId="{03F4C096-C62F-4B1C-A38A-CC2921E92E9B}" srcOrd="7" destOrd="0" presId="urn:microsoft.com/office/officeart/2008/layout/LinedList"/>
    <dgm:cxn modelId="{0D1FE84F-0651-4734-968B-7F124BB05E7C}" type="presParOf" srcId="{03F4C096-C62F-4B1C-A38A-CC2921E92E9B}" destId="{F66740D1-1A4D-4679-BB21-FF17861D2072}" srcOrd="0" destOrd="0" presId="urn:microsoft.com/office/officeart/2008/layout/LinedList"/>
    <dgm:cxn modelId="{BD48CE30-666F-4AB4-8E22-B2C3798F9154}" type="presParOf" srcId="{03F4C096-C62F-4B1C-A38A-CC2921E92E9B}" destId="{A529F86D-5986-4026-BDCA-7F81FBA6DB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85544C-4FA2-4C08-AA40-40BB29B818F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438E30-A2D8-4C4B-935A-C97EED79D99C}">
      <dgm:prSet phldrT="[Текст]"/>
      <dgm:spPr/>
      <dgm:t>
        <a:bodyPr/>
        <a:lstStyle/>
        <a:p>
          <a:r>
            <a:rPr lang="ru-RU" dirty="0"/>
            <a:t>Май-июнь </a:t>
          </a:r>
        </a:p>
      </dgm:t>
    </dgm:pt>
    <dgm:pt modelId="{511543CE-E283-4843-AF30-15C502EDDD7F}" type="parTrans" cxnId="{F8C20D66-05BD-428A-B3EB-74CBD8F6B1FC}">
      <dgm:prSet/>
      <dgm:spPr/>
      <dgm:t>
        <a:bodyPr/>
        <a:lstStyle/>
        <a:p>
          <a:endParaRPr lang="ru-RU"/>
        </a:p>
      </dgm:t>
    </dgm:pt>
    <dgm:pt modelId="{1B17D37E-D16E-4809-B8D8-3B59DB45D333}" type="sibTrans" cxnId="{F8C20D66-05BD-428A-B3EB-74CBD8F6B1FC}">
      <dgm:prSet/>
      <dgm:spPr/>
      <dgm:t>
        <a:bodyPr/>
        <a:lstStyle/>
        <a:p>
          <a:endParaRPr lang="ru-RU"/>
        </a:p>
      </dgm:t>
    </dgm:pt>
    <dgm:pt modelId="{E5760D99-6AA2-4C0F-97A4-EAE18ACDF1ED}">
      <dgm:prSet phldrT="[Текст]"/>
      <dgm:spPr/>
      <dgm:t>
        <a:bodyPr/>
        <a:lstStyle/>
        <a:p>
          <a:r>
            <a:rPr lang="ru-RU" dirty="0"/>
            <a:t>Формирование первичного списка членов Комитета, проведение установочно-организационных встреч</a:t>
          </a:r>
        </a:p>
      </dgm:t>
    </dgm:pt>
    <dgm:pt modelId="{DEA3AF8F-A934-48E5-8242-D78FE6AE321C}" type="parTrans" cxnId="{56E7B86C-15A6-4F5B-9E45-76262F2050FC}">
      <dgm:prSet/>
      <dgm:spPr/>
      <dgm:t>
        <a:bodyPr/>
        <a:lstStyle/>
        <a:p>
          <a:endParaRPr lang="ru-RU"/>
        </a:p>
      </dgm:t>
    </dgm:pt>
    <dgm:pt modelId="{C370BFB5-424A-4DFE-873C-4C0E88B05CCB}" type="sibTrans" cxnId="{56E7B86C-15A6-4F5B-9E45-76262F2050FC}">
      <dgm:prSet/>
      <dgm:spPr/>
      <dgm:t>
        <a:bodyPr/>
        <a:lstStyle/>
        <a:p>
          <a:endParaRPr lang="ru-RU"/>
        </a:p>
      </dgm:t>
    </dgm:pt>
    <dgm:pt modelId="{122C51FD-A4BB-48AB-A8F6-B7ADEE8145DB}">
      <dgm:prSet phldrT="[Текст]"/>
      <dgm:spPr/>
      <dgm:t>
        <a:bodyPr/>
        <a:lstStyle/>
        <a:p>
          <a:r>
            <a:rPr lang="ru-RU" dirty="0"/>
            <a:t>Июнь </a:t>
          </a:r>
        </a:p>
      </dgm:t>
    </dgm:pt>
    <dgm:pt modelId="{B18B3042-AFE7-48F5-941A-C9E05E5ED6ED}" type="parTrans" cxnId="{2D9197BB-B2A6-4B26-96DC-A7A3E8CC81D9}">
      <dgm:prSet/>
      <dgm:spPr/>
      <dgm:t>
        <a:bodyPr/>
        <a:lstStyle/>
        <a:p>
          <a:endParaRPr lang="ru-RU"/>
        </a:p>
      </dgm:t>
    </dgm:pt>
    <dgm:pt modelId="{B51D51CE-8D6C-44DC-A61F-3552F2FAD877}" type="sibTrans" cxnId="{2D9197BB-B2A6-4B26-96DC-A7A3E8CC81D9}">
      <dgm:prSet/>
      <dgm:spPr/>
      <dgm:t>
        <a:bodyPr/>
        <a:lstStyle/>
        <a:p>
          <a:endParaRPr lang="ru-RU"/>
        </a:p>
      </dgm:t>
    </dgm:pt>
    <dgm:pt modelId="{BF63FC95-7297-47FB-A2D6-18D80E469744}">
      <dgm:prSet phldrT="[Текст]"/>
      <dgm:spPr/>
      <dgm:t>
        <a:bodyPr/>
        <a:lstStyle/>
        <a:p>
          <a:r>
            <a:rPr lang="ru-RU" dirty="0"/>
            <a:t>Проведение круглого стола по проблемам землепользования и развития инфраструктуры с представителями бизнеса и органами власти</a:t>
          </a:r>
        </a:p>
      </dgm:t>
    </dgm:pt>
    <dgm:pt modelId="{5AC0396B-F769-4875-8FF8-058B5D823FD8}" type="parTrans" cxnId="{F5214C0D-0EF2-4CFE-9ACC-1B77AA5886AB}">
      <dgm:prSet/>
      <dgm:spPr/>
      <dgm:t>
        <a:bodyPr/>
        <a:lstStyle/>
        <a:p>
          <a:endParaRPr lang="ru-RU"/>
        </a:p>
      </dgm:t>
    </dgm:pt>
    <dgm:pt modelId="{3424F6F8-8DC5-4D0F-B0A5-8B200010409C}" type="sibTrans" cxnId="{F5214C0D-0EF2-4CFE-9ACC-1B77AA5886AB}">
      <dgm:prSet/>
      <dgm:spPr/>
      <dgm:t>
        <a:bodyPr/>
        <a:lstStyle/>
        <a:p>
          <a:endParaRPr lang="ru-RU"/>
        </a:p>
      </dgm:t>
    </dgm:pt>
    <dgm:pt modelId="{F75921FF-6F4C-49AC-B997-7EAD50B17DF2}">
      <dgm:prSet phldrT="[Текст]"/>
      <dgm:spPr/>
      <dgm:t>
        <a:bodyPr/>
        <a:lstStyle/>
        <a:p>
          <a:r>
            <a:rPr lang="ru-RU" dirty="0"/>
            <a:t>Проведение вебинара по вопросам освоения земель для размещения некапитальных объектов</a:t>
          </a:r>
        </a:p>
      </dgm:t>
    </dgm:pt>
    <dgm:pt modelId="{EF61FC30-E16E-4B6C-BA3F-E30E18E68307}" type="parTrans" cxnId="{422E952E-7306-46E6-9F57-1CD12EC039F1}">
      <dgm:prSet/>
      <dgm:spPr/>
      <dgm:t>
        <a:bodyPr/>
        <a:lstStyle/>
        <a:p>
          <a:endParaRPr lang="ru-RU"/>
        </a:p>
      </dgm:t>
    </dgm:pt>
    <dgm:pt modelId="{8925E46D-B717-47BA-A44D-CDE83A6BFD8A}" type="sibTrans" cxnId="{422E952E-7306-46E6-9F57-1CD12EC039F1}">
      <dgm:prSet/>
      <dgm:spPr/>
      <dgm:t>
        <a:bodyPr/>
        <a:lstStyle/>
        <a:p>
          <a:endParaRPr lang="ru-RU"/>
        </a:p>
      </dgm:t>
    </dgm:pt>
    <dgm:pt modelId="{8FF1FDEB-EEF5-4122-BCC7-7591325CBFFB}">
      <dgm:prSet phldrT="[Текст]"/>
      <dgm:spPr/>
      <dgm:t>
        <a:bodyPr/>
        <a:lstStyle/>
        <a:p>
          <a:r>
            <a:rPr lang="ru-RU" dirty="0"/>
            <a:t>Июль</a:t>
          </a:r>
        </a:p>
      </dgm:t>
    </dgm:pt>
    <dgm:pt modelId="{643A8842-08C7-4EAF-8314-73379C9F7472}" type="parTrans" cxnId="{DE2AAD99-F0C2-4854-9469-F74D7EF60BB1}">
      <dgm:prSet/>
      <dgm:spPr/>
      <dgm:t>
        <a:bodyPr/>
        <a:lstStyle/>
        <a:p>
          <a:endParaRPr lang="ru-RU"/>
        </a:p>
      </dgm:t>
    </dgm:pt>
    <dgm:pt modelId="{AAEBB522-679C-4CEA-AB1E-A8A57E221B4F}" type="sibTrans" cxnId="{DE2AAD99-F0C2-4854-9469-F74D7EF60BB1}">
      <dgm:prSet/>
      <dgm:spPr/>
      <dgm:t>
        <a:bodyPr/>
        <a:lstStyle/>
        <a:p>
          <a:endParaRPr lang="ru-RU"/>
        </a:p>
      </dgm:t>
    </dgm:pt>
    <dgm:pt modelId="{360D978F-2D4F-49D8-8663-F68AF9A26A97}">
      <dgm:prSet phldrT="[Текст]"/>
      <dgm:spPr/>
      <dgm:t>
        <a:bodyPr/>
        <a:lstStyle/>
        <a:p>
          <a:r>
            <a:rPr lang="ru-RU" dirty="0"/>
            <a:t>Разработка направлений деятельности  Комитета и программы  взаимодействия с органами власти, формирование списка проблем для нормотворческой работы в период осень 2024</a:t>
          </a:r>
        </a:p>
      </dgm:t>
    </dgm:pt>
    <dgm:pt modelId="{3C941137-A8EF-4C3E-B73A-558D725F419D}" type="parTrans" cxnId="{AA927922-DA1C-4BE0-A318-552693AC432E}">
      <dgm:prSet/>
      <dgm:spPr/>
      <dgm:t>
        <a:bodyPr/>
        <a:lstStyle/>
        <a:p>
          <a:endParaRPr lang="ru-RU"/>
        </a:p>
      </dgm:t>
    </dgm:pt>
    <dgm:pt modelId="{9AC169CA-1ABB-43A1-8385-7AB00F143893}" type="sibTrans" cxnId="{AA927922-DA1C-4BE0-A318-552693AC432E}">
      <dgm:prSet/>
      <dgm:spPr/>
      <dgm:t>
        <a:bodyPr/>
        <a:lstStyle/>
        <a:p>
          <a:endParaRPr lang="ru-RU"/>
        </a:p>
      </dgm:t>
    </dgm:pt>
    <dgm:pt modelId="{39A41E62-3398-45D7-9757-CF4C48B68859}">
      <dgm:prSet phldrT="[Текст]"/>
      <dgm:spPr/>
      <dgm:t>
        <a:bodyPr/>
        <a:lstStyle/>
        <a:p>
          <a:r>
            <a:rPr lang="ru-RU" dirty="0"/>
            <a:t>Формирование списка экспертов по отраслям и направлениям и тематических рабочих групп при Комитете</a:t>
          </a:r>
        </a:p>
      </dgm:t>
    </dgm:pt>
    <dgm:pt modelId="{B236D94F-07F1-4308-91DD-9E1C169CFABE}" type="parTrans" cxnId="{8DC08CAC-65EC-4C1D-BAB8-3810AE4E9E17}">
      <dgm:prSet/>
      <dgm:spPr/>
      <dgm:t>
        <a:bodyPr/>
        <a:lstStyle/>
        <a:p>
          <a:endParaRPr lang="ru-RU"/>
        </a:p>
      </dgm:t>
    </dgm:pt>
    <dgm:pt modelId="{084F1A81-B833-4757-A339-4AC487558715}" type="sibTrans" cxnId="{8DC08CAC-65EC-4C1D-BAB8-3810AE4E9E17}">
      <dgm:prSet/>
      <dgm:spPr/>
      <dgm:t>
        <a:bodyPr/>
        <a:lstStyle/>
        <a:p>
          <a:endParaRPr lang="ru-RU"/>
        </a:p>
      </dgm:t>
    </dgm:pt>
    <dgm:pt modelId="{13070A43-8638-4B5C-9474-8FC581100474}">
      <dgm:prSet phldrT="[Текст]"/>
      <dgm:spPr/>
      <dgm:t>
        <a:bodyPr/>
        <a:lstStyle/>
        <a:p>
          <a:r>
            <a:rPr lang="ru-RU"/>
            <a:t>Сбор региональной проблематики</a:t>
          </a:r>
          <a:endParaRPr lang="ru-RU" dirty="0"/>
        </a:p>
      </dgm:t>
    </dgm:pt>
    <dgm:pt modelId="{38A5A294-D089-4EB8-B8E8-CFA5FF12BE71}" type="parTrans" cxnId="{E42992ED-8384-4636-88B0-8886BDBA2DA7}">
      <dgm:prSet/>
      <dgm:spPr/>
      <dgm:t>
        <a:bodyPr/>
        <a:lstStyle/>
        <a:p>
          <a:endParaRPr lang="ru-RU"/>
        </a:p>
      </dgm:t>
    </dgm:pt>
    <dgm:pt modelId="{A3401A14-3BC5-48EB-889B-B28079E5061F}" type="sibTrans" cxnId="{E42992ED-8384-4636-88B0-8886BDBA2DA7}">
      <dgm:prSet/>
      <dgm:spPr/>
      <dgm:t>
        <a:bodyPr/>
        <a:lstStyle/>
        <a:p>
          <a:endParaRPr lang="ru-RU"/>
        </a:p>
      </dgm:t>
    </dgm:pt>
    <dgm:pt modelId="{9F2195E6-B997-497A-B45D-04A8C1E86E8B}">
      <dgm:prSet phldrT="[Текст]"/>
      <dgm:spPr/>
      <dgm:t>
        <a:bodyPr/>
        <a:lstStyle/>
        <a:p>
          <a:r>
            <a:rPr lang="ru-RU" dirty="0"/>
            <a:t>Дальнейшее формирование Комитета</a:t>
          </a:r>
        </a:p>
      </dgm:t>
    </dgm:pt>
    <dgm:pt modelId="{B4633C91-9B0D-4D17-B807-524910FE6361}" type="parTrans" cxnId="{FF8DF897-A4D7-440F-B79B-5F38F2A75479}">
      <dgm:prSet/>
      <dgm:spPr/>
      <dgm:t>
        <a:bodyPr/>
        <a:lstStyle/>
        <a:p>
          <a:endParaRPr lang="ru-RU"/>
        </a:p>
      </dgm:t>
    </dgm:pt>
    <dgm:pt modelId="{D0798CDA-75B1-4CBC-AC40-7456C87EFB80}" type="sibTrans" cxnId="{FF8DF897-A4D7-440F-B79B-5F38F2A75479}">
      <dgm:prSet/>
      <dgm:spPr/>
      <dgm:t>
        <a:bodyPr/>
        <a:lstStyle/>
        <a:p>
          <a:endParaRPr lang="ru-RU"/>
        </a:p>
      </dgm:t>
    </dgm:pt>
    <dgm:pt modelId="{6F38F752-5DCC-4ECF-891E-527B9F2DA5D0}" type="pres">
      <dgm:prSet presAssocID="{2985544C-4FA2-4C08-AA40-40BB29B818F7}" presName="linearFlow" presStyleCnt="0">
        <dgm:presLayoutVars>
          <dgm:dir/>
          <dgm:animLvl val="lvl"/>
          <dgm:resizeHandles val="exact"/>
        </dgm:presLayoutVars>
      </dgm:prSet>
      <dgm:spPr/>
    </dgm:pt>
    <dgm:pt modelId="{52EF807B-FFF2-48BF-BD7A-89A8F901A05E}" type="pres">
      <dgm:prSet presAssocID="{63438E30-A2D8-4C4B-935A-C97EED79D99C}" presName="composite" presStyleCnt="0"/>
      <dgm:spPr/>
    </dgm:pt>
    <dgm:pt modelId="{97DF7821-C093-49D9-9369-FCF133DC4BE1}" type="pres">
      <dgm:prSet presAssocID="{63438E30-A2D8-4C4B-935A-C97EED79D99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2E73494-7A7A-4D94-9074-64BC28442636}" type="pres">
      <dgm:prSet presAssocID="{63438E30-A2D8-4C4B-935A-C97EED79D99C}" presName="parSh" presStyleLbl="node1" presStyleIdx="0" presStyleCnt="3"/>
      <dgm:spPr/>
    </dgm:pt>
    <dgm:pt modelId="{44FBCD59-4D13-43DA-8947-EC753E086225}" type="pres">
      <dgm:prSet presAssocID="{63438E30-A2D8-4C4B-935A-C97EED79D99C}" presName="desTx" presStyleLbl="fgAcc1" presStyleIdx="0" presStyleCnt="3">
        <dgm:presLayoutVars>
          <dgm:bulletEnabled val="1"/>
        </dgm:presLayoutVars>
      </dgm:prSet>
      <dgm:spPr/>
    </dgm:pt>
    <dgm:pt modelId="{B03590A1-07D1-47D3-AD4B-E5C67F9E9987}" type="pres">
      <dgm:prSet presAssocID="{1B17D37E-D16E-4809-B8D8-3B59DB45D333}" presName="sibTrans" presStyleLbl="sibTrans2D1" presStyleIdx="0" presStyleCnt="2"/>
      <dgm:spPr/>
    </dgm:pt>
    <dgm:pt modelId="{DD3927A1-26F6-4E18-9C04-30FCBA74A31C}" type="pres">
      <dgm:prSet presAssocID="{1B17D37E-D16E-4809-B8D8-3B59DB45D333}" presName="connTx" presStyleLbl="sibTrans2D1" presStyleIdx="0" presStyleCnt="2"/>
      <dgm:spPr/>
    </dgm:pt>
    <dgm:pt modelId="{32A52C09-989B-47BE-BC44-869BEE311EAF}" type="pres">
      <dgm:prSet presAssocID="{122C51FD-A4BB-48AB-A8F6-B7ADEE8145DB}" presName="composite" presStyleCnt="0"/>
      <dgm:spPr/>
    </dgm:pt>
    <dgm:pt modelId="{C1A7365E-47C6-4A55-8227-2563F78EFC3C}" type="pres">
      <dgm:prSet presAssocID="{122C51FD-A4BB-48AB-A8F6-B7ADEE8145D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B434F5B-F605-443A-A558-E3D78DD7A1AB}" type="pres">
      <dgm:prSet presAssocID="{122C51FD-A4BB-48AB-A8F6-B7ADEE8145DB}" presName="parSh" presStyleLbl="node1" presStyleIdx="1" presStyleCnt="3"/>
      <dgm:spPr/>
    </dgm:pt>
    <dgm:pt modelId="{7EA4BA31-D171-4F56-9A2C-EA173A97C3AF}" type="pres">
      <dgm:prSet presAssocID="{122C51FD-A4BB-48AB-A8F6-B7ADEE8145DB}" presName="desTx" presStyleLbl="fgAcc1" presStyleIdx="1" presStyleCnt="3">
        <dgm:presLayoutVars>
          <dgm:bulletEnabled val="1"/>
        </dgm:presLayoutVars>
      </dgm:prSet>
      <dgm:spPr/>
    </dgm:pt>
    <dgm:pt modelId="{F042167F-E0F5-4570-A163-BD55CF8F86A6}" type="pres">
      <dgm:prSet presAssocID="{B51D51CE-8D6C-44DC-A61F-3552F2FAD877}" presName="sibTrans" presStyleLbl="sibTrans2D1" presStyleIdx="1" presStyleCnt="2"/>
      <dgm:spPr/>
    </dgm:pt>
    <dgm:pt modelId="{B55B5EB1-2A4C-4A9B-ABFF-CD77376BB826}" type="pres">
      <dgm:prSet presAssocID="{B51D51CE-8D6C-44DC-A61F-3552F2FAD877}" presName="connTx" presStyleLbl="sibTrans2D1" presStyleIdx="1" presStyleCnt="2"/>
      <dgm:spPr/>
    </dgm:pt>
    <dgm:pt modelId="{C1D12DBF-5FD8-4CFC-9B99-F55B140CEFFA}" type="pres">
      <dgm:prSet presAssocID="{8FF1FDEB-EEF5-4122-BCC7-7591325CBFFB}" presName="composite" presStyleCnt="0"/>
      <dgm:spPr/>
    </dgm:pt>
    <dgm:pt modelId="{989660B2-C416-4E3D-A6F2-8F15F8474A9D}" type="pres">
      <dgm:prSet presAssocID="{8FF1FDEB-EEF5-4122-BCC7-7591325CBFFB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B076342-1F78-4C7E-8443-E66A7D37A1E9}" type="pres">
      <dgm:prSet presAssocID="{8FF1FDEB-EEF5-4122-BCC7-7591325CBFFB}" presName="parSh" presStyleLbl="node1" presStyleIdx="2" presStyleCnt="3"/>
      <dgm:spPr/>
    </dgm:pt>
    <dgm:pt modelId="{4AA76974-6E7F-4E90-B10D-53BA6D8E0BED}" type="pres">
      <dgm:prSet presAssocID="{8FF1FDEB-EEF5-4122-BCC7-7591325CBFFB}" presName="desTx" presStyleLbl="fgAcc1" presStyleIdx="2" presStyleCnt="3">
        <dgm:presLayoutVars>
          <dgm:bulletEnabled val="1"/>
        </dgm:presLayoutVars>
      </dgm:prSet>
      <dgm:spPr/>
    </dgm:pt>
  </dgm:ptLst>
  <dgm:cxnLst>
    <dgm:cxn modelId="{64B0EF02-58DD-46AB-8F82-99D16F25874C}" type="presOf" srcId="{E5760D99-6AA2-4C0F-97A4-EAE18ACDF1ED}" destId="{44FBCD59-4D13-43DA-8947-EC753E086225}" srcOrd="0" destOrd="0" presId="urn:microsoft.com/office/officeart/2005/8/layout/process3"/>
    <dgm:cxn modelId="{F5214C0D-0EF2-4CFE-9ACC-1B77AA5886AB}" srcId="{122C51FD-A4BB-48AB-A8F6-B7ADEE8145DB}" destId="{BF63FC95-7297-47FB-A2D6-18D80E469744}" srcOrd="0" destOrd="0" parTransId="{5AC0396B-F769-4875-8FF8-058B5D823FD8}" sibTransId="{3424F6F8-8DC5-4D0F-B0A5-8B200010409C}"/>
    <dgm:cxn modelId="{AA927922-DA1C-4BE0-A318-552693AC432E}" srcId="{8FF1FDEB-EEF5-4122-BCC7-7591325CBFFB}" destId="{360D978F-2D4F-49D8-8663-F68AF9A26A97}" srcOrd="0" destOrd="0" parTransId="{3C941137-A8EF-4C3E-B73A-558D725F419D}" sibTransId="{9AC169CA-1ABB-43A1-8385-7AB00F143893}"/>
    <dgm:cxn modelId="{370BB828-1D2E-43ED-94AF-0E45B1338198}" type="presOf" srcId="{2985544C-4FA2-4C08-AA40-40BB29B818F7}" destId="{6F38F752-5DCC-4ECF-891E-527B9F2DA5D0}" srcOrd="0" destOrd="0" presId="urn:microsoft.com/office/officeart/2005/8/layout/process3"/>
    <dgm:cxn modelId="{39EEF42B-65A6-42E2-B5DE-D390C78875C7}" type="presOf" srcId="{B51D51CE-8D6C-44DC-A61F-3552F2FAD877}" destId="{F042167F-E0F5-4570-A163-BD55CF8F86A6}" srcOrd="0" destOrd="0" presId="urn:microsoft.com/office/officeart/2005/8/layout/process3"/>
    <dgm:cxn modelId="{422E952E-7306-46E6-9F57-1CD12EC039F1}" srcId="{122C51FD-A4BB-48AB-A8F6-B7ADEE8145DB}" destId="{F75921FF-6F4C-49AC-B997-7EAD50B17DF2}" srcOrd="1" destOrd="0" parTransId="{EF61FC30-E16E-4B6C-BA3F-E30E18E68307}" sibTransId="{8925E46D-B717-47BA-A44D-CDE83A6BFD8A}"/>
    <dgm:cxn modelId="{67F54E35-1D0F-4E7C-BD95-44B574CAE52A}" type="presOf" srcId="{BF63FC95-7297-47FB-A2D6-18D80E469744}" destId="{7EA4BA31-D171-4F56-9A2C-EA173A97C3AF}" srcOrd="0" destOrd="0" presId="urn:microsoft.com/office/officeart/2005/8/layout/process3"/>
    <dgm:cxn modelId="{FD2C803A-EFC1-4BA2-BC65-4EF301D6F181}" type="presOf" srcId="{122C51FD-A4BB-48AB-A8F6-B7ADEE8145DB}" destId="{AB434F5B-F605-443A-A558-E3D78DD7A1AB}" srcOrd="1" destOrd="0" presId="urn:microsoft.com/office/officeart/2005/8/layout/process3"/>
    <dgm:cxn modelId="{DBDD4240-D8CE-4EFD-8B38-8AC91C35DAC4}" type="presOf" srcId="{B51D51CE-8D6C-44DC-A61F-3552F2FAD877}" destId="{B55B5EB1-2A4C-4A9B-ABFF-CD77376BB826}" srcOrd="1" destOrd="0" presId="urn:microsoft.com/office/officeart/2005/8/layout/process3"/>
    <dgm:cxn modelId="{3D8D7543-C9D9-4AB3-A8F7-15684C30638B}" type="presOf" srcId="{1B17D37E-D16E-4809-B8D8-3B59DB45D333}" destId="{DD3927A1-26F6-4E18-9C04-30FCBA74A31C}" srcOrd="1" destOrd="0" presId="urn:microsoft.com/office/officeart/2005/8/layout/process3"/>
    <dgm:cxn modelId="{F8C20D66-05BD-428A-B3EB-74CBD8F6B1FC}" srcId="{2985544C-4FA2-4C08-AA40-40BB29B818F7}" destId="{63438E30-A2D8-4C4B-935A-C97EED79D99C}" srcOrd="0" destOrd="0" parTransId="{511543CE-E283-4843-AF30-15C502EDDD7F}" sibTransId="{1B17D37E-D16E-4809-B8D8-3B59DB45D333}"/>
    <dgm:cxn modelId="{56E7B86C-15A6-4F5B-9E45-76262F2050FC}" srcId="{63438E30-A2D8-4C4B-935A-C97EED79D99C}" destId="{E5760D99-6AA2-4C0F-97A4-EAE18ACDF1ED}" srcOrd="0" destOrd="0" parTransId="{DEA3AF8F-A934-48E5-8242-D78FE6AE321C}" sibTransId="{C370BFB5-424A-4DFE-873C-4C0E88B05CCB}"/>
    <dgm:cxn modelId="{9F477F4E-50AE-4291-8321-1E3F9599E24A}" type="presOf" srcId="{8FF1FDEB-EEF5-4122-BCC7-7591325CBFFB}" destId="{989660B2-C416-4E3D-A6F2-8F15F8474A9D}" srcOrd="0" destOrd="0" presId="urn:microsoft.com/office/officeart/2005/8/layout/process3"/>
    <dgm:cxn modelId="{46D2C16E-7E8A-4E7B-9914-F4C5588534F5}" type="presOf" srcId="{122C51FD-A4BB-48AB-A8F6-B7ADEE8145DB}" destId="{C1A7365E-47C6-4A55-8227-2563F78EFC3C}" srcOrd="0" destOrd="0" presId="urn:microsoft.com/office/officeart/2005/8/layout/process3"/>
    <dgm:cxn modelId="{B23F8176-DC58-4E75-AE64-0C436E13511E}" type="presOf" srcId="{F75921FF-6F4C-49AC-B997-7EAD50B17DF2}" destId="{7EA4BA31-D171-4F56-9A2C-EA173A97C3AF}" srcOrd="0" destOrd="1" presId="urn:microsoft.com/office/officeart/2005/8/layout/process3"/>
    <dgm:cxn modelId="{10EE4581-32E2-4FFC-B0E8-8024BEAE2478}" type="presOf" srcId="{9F2195E6-B997-497A-B45D-04A8C1E86E8B}" destId="{7EA4BA31-D171-4F56-9A2C-EA173A97C3AF}" srcOrd="0" destOrd="3" presId="urn:microsoft.com/office/officeart/2005/8/layout/process3"/>
    <dgm:cxn modelId="{FF8DF897-A4D7-440F-B79B-5F38F2A75479}" srcId="{122C51FD-A4BB-48AB-A8F6-B7ADEE8145DB}" destId="{9F2195E6-B997-497A-B45D-04A8C1E86E8B}" srcOrd="3" destOrd="0" parTransId="{B4633C91-9B0D-4D17-B807-524910FE6361}" sibTransId="{D0798CDA-75B1-4CBC-AC40-7456C87EFB80}"/>
    <dgm:cxn modelId="{DE2AAD99-F0C2-4854-9469-F74D7EF60BB1}" srcId="{2985544C-4FA2-4C08-AA40-40BB29B818F7}" destId="{8FF1FDEB-EEF5-4122-BCC7-7591325CBFFB}" srcOrd="2" destOrd="0" parTransId="{643A8842-08C7-4EAF-8314-73379C9F7472}" sibTransId="{AAEBB522-679C-4CEA-AB1E-A8A57E221B4F}"/>
    <dgm:cxn modelId="{8DC08CAC-65EC-4C1D-BAB8-3810AE4E9E17}" srcId="{8FF1FDEB-EEF5-4122-BCC7-7591325CBFFB}" destId="{39A41E62-3398-45D7-9757-CF4C48B68859}" srcOrd="1" destOrd="0" parTransId="{B236D94F-07F1-4308-91DD-9E1C169CFABE}" sibTransId="{084F1A81-B833-4757-A339-4AC487558715}"/>
    <dgm:cxn modelId="{4B1D89AD-2704-4F8D-8BED-2D5912F49339}" type="presOf" srcId="{13070A43-8638-4B5C-9474-8FC581100474}" destId="{7EA4BA31-D171-4F56-9A2C-EA173A97C3AF}" srcOrd="0" destOrd="2" presId="urn:microsoft.com/office/officeart/2005/8/layout/process3"/>
    <dgm:cxn modelId="{9626DFB6-632C-4059-915E-3C90D109B614}" type="presOf" srcId="{39A41E62-3398-45D7-9757-CF4C48B68859}" destId="{4AA76974-6E7F-4E90-B10D-53BA6D8E0BED}" srcOrd="0" destOrd="1" presId="urn:microsoft.com/office/officeart/2005/8/layout/process3"/>
    <dgm:cxn modelId="{2D9197BB-B2A6-4B26-96DC-A7A3E8CC81D9}" srcId="{2985544C-4FA2-4C08-AA40-40BB29B818F7}" destId="{122C51FD-A4BB-48AB-A8F6-B7ADEE8145DB}" srcOrd="1" destOrd="0" parTransId="{B18B3042-AFE7-48F5-941A-C9E05E5ED6ED}" sibTransId="{B51D51CE-8D6C-44DC-A61F-3552F2FAD877}"/>
    <dgm:cxn modelId="{8B40BEC8-88C1-499A-977C-149B1D76980F}" type="presOf" srcId="{8FF1FDEB-EEF5-4122-BCC7-7591325CBFFB}" destId="{EB076342-1F78-4C7E-8443-E66A7D37A1E9}" srcOrd="1" destOrd="0" presId="urn:microsoft.com/office/officeart/2005/8/layout/process3"/>
    <dgm:cxn modelId="{5D8BADC9-2392-48B8-B1A6-70C1B7DB5426}" type="presOf" srcId="{63438E30-A2D8-4C4B-935A-C97EED79D99C}" destId="{22E73494-7A7A-4D94-9074-64BC28442636}" srcOrd="1" destOrd="0" presId="urn:microsoft.com/office/officeart/2005/8/layout/process3"/>
    <dgm:cxn modelId="{BDEA37CD-5AD5-463D-9A42-6FB2CE6B535C}" type="presOf" srcId="{360D978F-2D4F-49D8-8663-F68AF9A26A97}" destId="{4AA76974-6E7F-4E90-B10D-53BA6D8E0BED}" srcOrd="0" destOrd="0" presId="urn:microsoft.com/office/officeart/2005/8/layout/process3"/>
    <dgm:cxn modelId="{9AC429DC-9AF0-40FC-83DF-00B26532DFB5}" type="presOf" srcId="{1B17D37E-D16E-4809-B8D8-3B59DB45D333}" destId="{B03590A1-07D1-47D3-AD4B-E5C67F9E9987}" srcOrd="0" destOrd="0" presId="urn:microsoft.com/office/officeart/2005/8/layout/process3"/>
    <dgm:cxn modelId="{E42992ED-8384-4636-88B0-8886BDBA2DA7}" srcId="{122C51FD-A4BB-48AB-A8F6-B7ADEE8145DB}" destId="{13070A43-8638-4B5C-9474-8FC581100474}" srcOrd="2" destOrd="0" parTransId="{38A5A294-D089-4EB8-B8E8-CFA5FF12BE71}" sibTransId="{A3401A14-3BC5-48EB-889B-B28079E5061F}"/>
    <dgm:cxn modelId="{669A58F6-EC6D-4605-8B6E-3528C26E7B75}" type="presOf" srcId="{63438E30-A2D8-4C4B-935A-C97EED79D99C}" destId="{97DF7821-C093-49D9-9369-FCF133DC4BE1}" srcOrd="0" destOrd="0" presId="urn:microsoft.com/office/officeart/2005/8/layout/process3"/>
    <dgm:cxn modelId="{B6987A6C-C3D6-4652-A354-890167084188}" type="presParOf" srcId="{6F38F752-5DCC-4ECF-891E-527B9F2DA5D0}" destId="{52EF807B-FFF2-48BF-BD7A-89A8F901A05E}" srcOrd="0" destOrd="0" presId="urn:microsoft.com/office/officeart/2005/8/layout/process3"/>
    <dgm:cxn modelId="{03B28570-4BBE-4E8B-B327-8DF6CEE40F24}" type="presParOf" srcId="{52EF807B-FFF2-48BF-BD7A-89A8F901A05E}" destId="{97DF7821-C093-49D9-9369-FCF133DC4BE1}" srcOrd="0" destOrd="0" presId="urn:microsoft.com/office/officeart/2005/8/layout/process3"/>
    <dgm:cxn modelId="{9EAD7D8B-6D75-4B55-A36E-3B6720CFF27E}" type="presParOf" srcId="{52EF807B-FFF2-48BF-BD7A-89A8F901A05E}" destId="{22E73494-7A7A-4D94-9074-64BC28442636}" srcOrd="1" destOrd="0" presId="urn:microsoft.com/office/officeart/2005/8/layout/process3"/>
    <dgm:cxn modelId="{CD047F8F-DDC6-48EB-995A-749308386682}" type="presParOf" srcId="{52EF807B-FFF2-48BF-BD7A-89A8F901A05E}" destId="{44FBCD59-4D13-43DA-8947-EC753E086225}" srcOrd="2" destOrd="0" presId="urn:microsoft.com/office/officeart/2005/8/layout/process3"/>
    <dgm:cxn modelId="{F5504AC3-EE02-49A9-9C54-F560BFBD9916}" type="presParOf" srcId="{6F38F752-5DCC-4ECF-891E-527B9F2DA5D0}" destId="{B03590A1-07D1-47D3-AD4B-E5C67F9E9987}" srcOrd="1" destOrd="0" presId="urn:microsoft.com/office/officeart/2005/8/layout/process3"/>
    <dgm:cxn modelId="{A43360E9-97DB-4D47-A125-673F46B2EA53}" type="presParOf" srcId="{B03590A1-07D1-47D3-AD4B-E5C67F9E9987}" destId="{DD3927A1-26F6-4E18-9C04-30FCBA74A31C}" srcOrd="0" destOrd="0" presId="urn:microsoft.com/office/officeart/2005/8/layout/process3"/>
    <dgm:cxn modelId="{4931487C-E7D0-4B93-9496-8BF9F42DBADD}" type="presParOf" srcId="{6F38F752-5DCC-4ECF-891E-527B9F2DA5D0}" destId="{32A52C09-989B-47BE-BC44-869BEE311EAF}" srcOrd="2" destOrd="0" presId="urn:microsoft.com/office/officeart/2005/8/layout/process3"/>
    <dgm:cxn modelId="{A0B351EC-B333-4998-B752-73AD863E559C}" type="presParOf" srcId="{32A52C09-989B-47BE-BC44-869BEE311EAF}" destId="{C1A7365E-47C6-4A55-8227-2563F78EFC3C}" srcOrd="0" destOrd="0" presId="urn:microsoft.com/office/officeart/2005/8/layout/process3"/>
    <dgm:cxn modelId="{BAEF193C-76B1-469C-AF8F-074041D1F920}" type="presParOf" srcId="{32A52C09-989B-47BE-BC44-869BEE311EAF}" destId="{AB434F5B-F605-443A-A558-E3D78DD7A1AB}" srcOrd="1" destOrd="0" presId="urn:microsoft.com/office/officeart/2005/8/layout/process3"/>
    <dgm:cxn modelId="{C3C59391-0592-4128-BAF3-78F5B84BA04C}" type="presParOf" srcId="{32A52C09-989B-47BE-BC44-869BEE311EAF}" destId="{7EA4BA31-D171-4F56-9A2C-EA173A97C3AF}" srcOrd="2" destOrd="0" presId="urn:microsoft.com/office/officeart/2005/8/layout/process3"/>
    <dgm:cxn modelId="{8231DAD0-5502-4A4B-AB50-8883266C0DAE}" type="presParOf" srcId="{6F38F752-5DCC-4ECF-891E-527B9F2DA5D0}" destId="{F042167F-E0F5-4570-A163-BD55CF8F86A6}" srcOrd="3" destOrd="0" presId="urn:microsoft.com/office/officeart/2005/8/layout/process3"/>
    <dgm:cxn modelId="{733BB6A8-15A0-48B4-B83D-059C2A84BE3A}" type="presParOf" srcId="{F042167F-E0F5-4570-A163-BD55CF8F86A6}" destId="{B55B5EB1-2A4C-4A9B-ABFF-CD77376BB826}" srcOrd="0" destOrd="0" presId="urn:microsoft.com/office/officeart/2005/8/layout/process3"/>
    <dgm:cxn modelId="{490BEB1C-FA58-462F-B13E-3790CA82FB5A}" type="presParOf" srcId="{6F38F752-5DCC-4ECF-891E-527B9F2DA5D0}" destId="{C1D12DBF-5FD8-4CFC-9B99-F55B140CEFFA}" srcOrd="4" destOrd="0" presId="urn:microsoft.com/office/officeart/2005/8/layout/process3"/>
    <dgm:cxn modelId="{52E66F94-58F5-4734-8A41-0BB7BA57A69B}" type="presParOf" srcId="{C1D12DBF-5FD8-4CFC-9B99-F55B140CEFFA}" destId="{989660B2-C416-4E3D-A6F2-8F15F8474A9D}" srcOrd="0" destOrd="0" presId="urn:microsoft.com/office/officeart/2005/8/layout/process3"/>
    <dgm:cxn modelId="{8F287C5C-7886-4B65-BCE1-CF37E4C6B52D}" type="presParOf" srcId="{C1D12DBF-5FD8-4CFC-9B99-F55B140CEFFA}" destId="{EB076342-1F78-4C7E-8443-E66A7D37A1E9}" srcOrd="1" destOrd="0" presId="urn:microsoft.com/office/officeart/2005/8/layout/process3"/>
    <dgm:cxn modelId="{66502D2A-9DE0-4758-9C06-6A67A59EF992}" type="presParOf" srcId="{C1D12DBF-5FD8-4CFC-9B99-F55B140CEFFA}" destId="{4AA76974-6E7F-4E90-B10D-53BA6D8E0BE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85544C-4FA2-4C08-AA40-40BB29B818F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438E30-A2D8-4C4B-935A-C97EED79D99C}">
      <dgm:prSet phldrT="[Текст]"/>
      <dgm:spPr/>
      <dgm:t>
        <a:bodyPr/>
        <a:lstStyle/>
        <a:p>
          <a:r>
            <a:rPr lang="ru-RU" dirty="0"/>
            <a:t>Август-сентябрь</a:t>
          </a:r>
        </a:p>
      </dgm:t>
    </dgm:pt>
    <dgm:pt modelId="{511543CE-E283-4843-AF30-15C502EDDD7F}" type="parTrans" cxnId="{F8C20D66-05BD-428A-B3EB-74CBD8F6B1FC}">
      <dgm:prSet/>
      <dgm:spPr/>
      <dgm:t>
        <a:bodyPr/>
        <a:lstStyle/>
        <a:p>
          <a:endParaRPr lang="ru-RU"/>
        </a:p>
      </dgm:t>
    </dgm:pt>
    <dgm:pt modelId="{1B17D37E-D16E-4809-B8D8-3B59DB45D333}" type="sibTrans" cxnId="{F8C20D66-05BD-428A-B3EB-74CBD8F6B1FC}">
      <dgm:prSet/>
      <dgm:spPr/>
      <dgm:t>
        <a:bodyPr/>
        <a:lstStyle/>
        <a:p>
          <a:endParaRPr lang="ru-RU"/>
        </a:p>
      </dgm:t>
    </dgm:pt>
    <dgm:pt modelId="{E5760D99-6AA2-4C0F-97A4-EAE18ACDF1ED}">
      <dgm:prSet phldrT="[Текст]"/>
      <dgm:spPr/>
      <dgm:t>
        <a:bodyPr/>
        <a:lstStyle/>
        <a:p>
          <a:r>
            <a:rPr lang="ru-RU" dirty="0"/>
            <a:t>Проведение рабочего совещания с членами Комитета, обсуждение программы работы и инициатив с экспертами, участниками Комитета и с другими Комитетами и Комиссиями «ОПОРЫ РОССИИ»</a:t>
          </a:r>
        </a:p>
      </dgm:t>
    </dgm:pt>
    <dgm:pt modelId="{DEA3AF8F-A934-48E5-8242-D78FE6AE321C}" type="parTrans" cxnId="{56E7B86C-15A6-4F5B-9E45-76262F2050FC}">
      <dgm:prSet/>
      <dgm:spPr/>
      <dgm:t>
        <a:bodyPr/>
        <a:lstStyle/>
        <a:p>
          <a:endParaRPr lang="ru-RU"/>
        </a:p>
      </dgm:t>
    </dgm:pt>
    <dgm:pt modelId="{C370BFB5-424A-4DFE-873C-4C0E88B05CCB}" type="sibTrans" cxnId="{56E7B86C-15A6-4F5B-9E45-76262F2050FC}">
      <dgm:prSet/>
      <dgm:spPr/>
      <dgm:t>
        <a:bodyPr/>
        <a:lstStyle/>
        <a:p>
          <a:endParaRPr lang="ru-RU"/>
        </a:p>
      </dgm:t>
    </dgm:pt>
    <dgm:pt modelId="{122C51FD-A4BB-48AB-A8F6-B7ADEE8145DB}">
      <dgm:prSet phldrT="[Текст]"/>
      <dgm:spPr/>
      <dgm:t>
        <a:bodyPr/>
        <a:lstStyle/>
        <a:p>
          <a:r>
            <a:rPr lang="ru-RU" dirty="0"/>
            <a:t>Октябрь-ноябрь</a:t>
          </a:r>
        </a:p>
      </dgm:t>
    </dgm:pt>
    <dgm:pt modelId="{B18B3042-AFE7-48F5-941A-C9E05E5ED6ED}" type="parTrans" cxnId="{2D9197BB-B2A6-4B26-96DC-A7A3E8CC81D9}">
      <dgm:prSet/>
      <dgm:spPr/>
      <dgm:t>
        <a:bodyPr/>
        <a:lstStyle/>
        <a:p>
          <a:endParaRPr lang="ru-RU"/>
        </a:p>
      </dgm:t>
    </dgm:pt>
    <dgm:pt modelId="{B51D51CE-8D6C-44DC-A61F-3552F2FAD877}" type="sibTrans" cxnId="{2D9197BB-B2A6-4B26-96DC-A7A3E8CC81D9}">
      <dgm:prSet/>
      <dgm:spPr/>
      <dgm:t>
        <a:bodyPr/>
        <a:lstStyle/>
        <a:p>
          <a:endParaRPr lang="ru-RU"/>
        </a:p>
      </dgm:t>
    </dgm:pt>
    <dgm:pt modelId="{8FF1FDEB-EEF5-4122-BCC7-7591325CBFFB}">
      <dgm:prSet phldrT="[Текст]"/>
      <dgm:spPr/>
      <dgm:t>
        <a:bodyPr/>
        <a:lstStyle/>
        <a:p>
          <a:r>
            <a:rPr lang="ru-RU" dirty="0"/>
            <a:t>Ноябрь-декабрь</a:t>
          </a:r>
        </a:p>
      </dgm:t>
    </dgm:pt>
    <dgm:pt modelId="{643A8842-08C7-4EAF-8314-73379C9F7472}" type="parTrans" cxnId="{DE2AAD99-F0C2-4854-9469-F74D7EF60BB1}">
      <dgm:prSet/>
      <dgm:spPr/>
      <dgm:t>
        <a:bodyPr/>
        <a:lstStyle/>
        <a:p>
          <a:endParaRPr lang="ru-RU"/>
        </a:p>
      </dgm:t>
    </dgm:pt>
    <dgm:pt modelId="{AAEBB522-679C-4CEA-AB1E-A8A57E221B4F}" type="sibTrans" cxnId="{DE2AAD99-F0C2-4854-9469-F74D7EF60BB1}">
      <dgm:prSet/>
      <dgm:spPr/>
      <dgm:t>
        <a:bodyPr/>
        <a:lstStyle/>
        <a:p>
          <a:endParaRPr lang="ru-RU"/>
        </a:p>
      </dgm:t>
    </dgm:pt>
    <dgm:pt modelId="{39A41E62-3398-45D7-9757-CF4C48B68859}">
      <dgm:prSet phldrT="[Текст]"/>
      <dgm:spPr/>
      <dgm:t>
        <a:bodyPr/>
        <a:lstStyle/>
        <a:p>
          <a:r>
            <a:rPr lang="ru-RU" dirty="0"/>
            <a:t>Формирование законодательных инициатив и мероприятий Комитета на 2025 год</a:t>
          </a:r>
        </a:p>
      </dgm:t>
    </dgm:pt>
    <dgm:pt modelId="{B236D94F-07F1-4308-91DD-9E1C169CFABE}" type="parTrans" cxnId="{8DC08CAC-65EC-4C1D-BAB8-3810AE4E9E17}">
      <dgm:prSet/>
      <dgm:spPr/>
      <dgm:t>
        <a:bodyPr/>
        <a:lstStyle/>
        <a:p>
          <a:endParaRPr lang="ru-RU"/>
        </a:p>
      </dgm:t>
    </dgm:pt>
    <dgm:pt modelId="{084F1A81-B833-4757-A339-4AC487558715}" type="sibTrans" cxnId="{8DC08CAC-65EC-4C1D-BAB8-3810AE4E9E17}">
      <dgm:prSet/>
      <dgm:spPr/>
      <dgm:t>
        <a:bodyPr/>
        <a:lstStyle/>
        <a:p>
          <a:endParaRPr lang="ru-RU"/>
        </a:p>
      </dgm:t>
    </dgm:pt>
    <dgm:pt modelId="{9F2195E6-B997-497A-B45D-04A8C1E86E8B}">
      <dgm:prSet phldrT="[Текст]"/>
      <dgm:spPr/>
      <dgm:t>
        <a:bodyPr/>
        <a:lstStyle/>
        <a:p>
          <a:r>
            <a:rPr lang="ru-RU" dirty="0"/>
            <a:t>Взаимодействие с органами исполнительной и законодательной  власти,  сотрудничество с  профильными министерствами,  ведомствами и  структурами</a:t>
          </a:r>
        </a:p>
      </dgm:t>
    </dgm:pt>
    <dgm:pt modelId="{B4633C91-9B0D-4D17-B807-524910FE6361}" type="parTrans" cxnId="{FF8DF897-A4D7-440F-B79B-5F38F2A75479}">
      <dgm:prSet/>
      <dgm:spPr/>
      <dgm:t>
        <a:bodyPr/>
        <a:lstStyle/>
        <a:p>
          <a:endParaRPr lang="ru-RU"/>
        </a:p>
      </dgm:t>
    </dgm:pt>
    <dgm:pt modelId="{D0798CDA-75B1-4CBC-AC40-7456C87EFB80}" type="sibTrans" cxnId="{FF8DF897-A4D7-440F-B79B-5F38F2A75479}">
      <dgm:prSet/>
      <dgm:spPr/>
      <dgm:t>
        <a:bodyPr/>
        <a:lstStyle/>
        <a:p>
          <a:endParaRPr lang="ru-RU"/>
        </a:p>
      </dgm:t>
    </dgm:pt>
    <dgm:pt modelId="{8C392A31-10D9-4AC4-B850-9EB3564CD7AB}">
      <dgm:prSet phldrT="[Текст]"/>
      <dgm:spPr/>
      <dgm:t>
        <a:bodyPr/>
        <a:lstStyle/>
        <a:p>
          <a:r>
            <a:rPr lang="ru-RU" dirty="0"/>
            <a:t>Участие в тематических отраслевых мероприятиях и выставках, организация взаимодействия с экспертным сообществом и членами Комитета и смежных Комитетов, сбор проблематики и формирование инициатив</a:t>
          </a:r>
        </a:p>
      </dgm:t>
    </dgm:pt>
    <dgm:pt modelId="{427B8CD0-7393-46CE-8E66-46512C2164CA}" type="parTrans" cxnId="{CD428519-F17E-451A-AD19-D057DA7D6B40}">
      <dgm:prSet/>
      <dgm:spPr/>
      <dgm:t>
        <a:bodyPr/>
        <a:lstStyle/>
        <a:p>
          <a:endParaRPr lang="ru-RU"/>
        </a:p>
      </dgm:t>
    </dgm:pt>
    <dgm:pt modelId="{5EAAFA14-D62C-43C7-9178-ED2943F6F235}" type="sibTrans" cxnId="{CD428519-F17E-451A-AD19-D057DA7D6B40}">
      <dgm:prSet/>
      <dgm:spPr/>
      <dgm:t>
        <a:bodyPr/>
        <a:lstStyle/>
        <a:p>
          <a:endParaRPr lang="ru-RU"/>
        </a:p>
      </dgm:t>
    </dgm:pt>
    <dgm:pt modelId="{5E388060-48EC-44BB-826F-26EABEF747D3}">
      <dgm:prSet phldrT="[Текст]"/>
      <dgm:spPr/>
      <dgm:t>
        <a:bodyPr/>
        <a:lstStyle/>
        <a:p>
          <a:r>
            <a:rPr lang="ru-RU"/>
            <a:t>Подведение итогов работ экспертов членов Комитета</a:t>
          </a:r>
          <a:endParaRPr lang="ru-RU" dirty="0"/>
        </a:p>
      </dgm:t>
    </dgm:pt>
    <dgm:pt modelId="{F2E498CE-4278-4E3F-AA2D-B80795472A43}" type="parTrans" cxnId="{BE5B5AEA-5959-408A-9B53-935EB5C21D46}">
      <dgm:prSet/>
      <dgm:spPr/>
      <dgm:t>
        <a:bodyPr/>
        <a:lstStyle/>
        <a:p>
          <a:endParaRPr lang="ru-RU"/>
        </a:p>
      </dgm:t>
    </dgm:pt>
    <dgm:pt modelId="{38C317A9-E946-41D9-B5EF-DC9FB946BE97}" type="sibTrans" cxnId="{BE5B5AEA-5959-408A-9B53-935EB5C21D46}">
      <dgm:prSet/>
      <dgm:spPr/>
      <dgm:t>
        <a:bodyPr/>
        <a:lstStyle/>
        <a:p>
          <a:endParaRPr lang="ru-RU"/>
        </a:p>
      </dgm:t>
    </dgm:pt>
    <dgm:pt modelId="{6DEA5DAC-DEC0-4880-A313-6550075AE03E}">
      <dgm:prSet phldrT="[Текст]"/>
      <dgm:spPr/>
      <dgm:t>
        <a:bodyPr/>
        <a:lstStyle/>
        <a:p>
          <a:r>
            <a:rPr lang="ru-RU" dirty="0"/>
            <a:t>Проведение итоговых встреч и совещаний Членов Комитета и экспертов</a:t>
          </a:r>
        </a:p>
      </dgm:t>
    </dgm:pt>
    <dgm:pt modelId="{6DA78AC6-EAF6-4A0B-B140-9C0527AE44D1}" type="parTrans" cxnId="{FA34E7D2-0D6F-4EB6-AEFA-B2BC06513E2B}">
      <dgm:prSet/>
      <dgm:spPr/>
      <dgm:t>
        <a:bodyPr/>
        <a:lstStyle/>
        <a:p>
          <a:endParaRPr lang="ru-RU"/>
        </a:p>
      </dgm:t>
    </dgm:pt>
    <dgm:pt modelId="{72E941AB-BC58-4746-A647-9BF26CAC3D61}" type="sibTrans" cxnId="{FA34E7D2-0D6F-4EB6-AEFA-B2BC06513E2B}">
      <dgm:prSet/>
      <dgm:spPr/>
      <dgm:t>
        <a:bodyPr/>
        <a:lstStyle/>
        <a:p>
          <a:endParaRPr lang="ru-RU"/>
        </a:p>
      </dgm:t>
    </dgm:pt>
    <dgm:pt modelId="{A8C21D48-8A30-4708-8F12-9B9B45C960D4}" type="pres">
      <dgm:prSet presAssocID="{2985544C-4FA2-4C08-AA40-40BB29B818F7}" presName="linearFlow" presStyleCnt="0">
        <dgm:presLayoutVars>
          <dgm:dir/>
          <dgm:animLvl val="lvl"/>
          <dgm:resizeHandles val="exact"/>
        </dgm:presLayoutVars>
      </dgm:prSet>
      <dgm:spPr/>
    </dgm:pt>
    <dgm:pt modelId="{24DBE83D-E9E5-4741-A870-E46EF1AA2D77}" type="pres">
      <dgm:prSet presAssocID="{63438E30-A2D8-4C4B-935A-C97EED79D99C}" presName="composite" presStyleCnt="0"/>
      <dgm:spPr/>
    </dgm:pt>
    <dgm:pt modelId="{F91E6C2A-4D71-411A-A09F-6125E8DDD1F0}" type="pres">
      <dgm:prSet presAssocID="{63438E30-A2D8-4C4B-935A-C97EED79D99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0887F14-B198-4193-A232-E446F6661F77}" type="pres">
      <dgm:prSet presAssocID="{63438E30-A2D8-4C4B-935A-C97EED79D99C}" presName="parSh" presStyleLbl="node1" presStyleIdx="0" presStyleCnt="3"/>
      <dgm:spPr/>
    </dgm:pt>
    <dgm:pt modelId="{FE8C051A-26D7-43BC-B96F-8315CC4D147A}" type="pres">
      <dgm:prSet presAssocID="{63438E30-A2D8-4C4B-935A-C97EED79D99C}" presName="desTx" presStyleLbl="fgAcc1" presStyleIdx="0" presStyleCnt="3">
        <dgm:presLayoutVars>
          <dgm:bulletEnabled val="1"/>
        </dgm:presLayoutVars>
      </dgm:prSet>
      <dgm:spPr/>
    </dgm:pt>
    <dgm:pt modelId="{91568E43-C38E-46EB-923B-E47948007647}" type="pres">
      <dgm:prSet presAssocID="{1B17D37E-D16E-4809-B8D8-3B59DB45D333}" presName="sibTrans" presStyleLbl="sibTrans2D1" presStyleIdx="0" presStyleCnt="2"/>
      <dgm:spPr/>
    </dgm:pt>
    <dgm:pt modelId="{A33D332C-A61F-4180-9362-5C51BA09CF9F}" type="pres">
      <dgm:prSet presAssocID="{1B17D37E-D16E-4809-B8D8-3B59DB45D333}" presName="connTx" presStyleLbl="sibTrans2D1" presStyleIdx="0" presStyleCnt="2"/>
      <dgm:spPr/>
    </dgm:pt>
    <dgm:pt modelId="{05776BBF-F647-45DC-B079-456005771D44}" type="pres">
      <dgm:prSet presAssocID="{122C51FD-A4BB-48AB-A8F6-B7ADEE8145DB}" presName="composite" presStyleCnt="0"/>
      <dgm:spPr/>
    </dgm:pt>
    <dgm:pt modelId="{4EB7530D-9EA8-4735-8302-C9B79C5CF2F0}" type="pres">
      <dgm:prSet presAssocID="{122C51FD-A4BB-48AB-A8F6-B7ADEE8145D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D5DDABA-9DB4-4F1F-A8BF-91006A02CDBD}" type="pres">
      <dgm:prSet presAssocID="{122C51FD-A4BB-48AB-A8F6-B7ADEE8145DB}" presName="parSh" presStyleLbl="node1" presStyleIdx="1" presStyleCnt="3"/>
      <dgm:spPr/>
    </dgm:pt>
    <dgm:pt modelId="{3C829DEB-798E-47EA-A381-4FFE936B9C92}" type="pres">
      <dgm:prSet presAssocID="{122C51FD-A4BB-48AB-A8F6-B7ADEE8145DB}" presName="desTx" presStyleLbl="fgAcc1" presStyleIdx="1" presStyleCnt="3">
        <dgm:presLayoutVars>
          <dgm:bulletEnabled val="1"/>
        </dgm:presLayoutVars>
      </dgm:prSet>
      <dgm:spPr/>
    </dgm:pt>
    <dgm:pt modelId="{B8CAD178-AE87-494A-9728-FA7735E578E2}" type="pres">
      <dgm:prSet presAssocID="{B51D51CE-8D6C-44DC-A61F-3552F2FAD877}" presName="sibTrans" presStyleLbl="sibTrans2D1" presStyleIdx="1" presStyleCnt="2"/>
      <dgm:spPr/>
    </dgm:pt>
    <dgm:pt modelId="{97DED9B7-0D0E-410D-B54A-67FDAEE4E12D}" type="pres">
      <dgm:prSet presAssocID="{B51D51CE-8D6C-44DC-A61F-3552F2FAD877}" presName="connTx" presStyleLbl="sibTrans2D1" presStyleIdx="1" presStyleCnt="2"/>
      <dgm:spPr/>
    </dgm:pt>
    <dgm:pt modelId="{92BCD8B4-DDAE-472B-B2D4-4A7E7DAFACFD}" type="pres">
      <dgm:prSet presAssocID="{8FF1FDEB-EEF5-4122-BCC7-7591325CBFFB}" presName="composite" presStyleCnt="0"/>
      <dgm:spPr/>
    </dgm:pt>
    <dgm:pt modelId="{06155526-099D-4864-ACE7-C7FE0C8E2112}" type="pres">
      <dgm:prSet presAssocID="{8FF1FDEB-EEF5-4122-BCC7-7591325CBFFB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37E11A3-A1C2-414D-BBDB-9F3062290D9A}" type="pres">
      <dgm:prSet presAssocID="{8FF1FDEB-EEF5-4122-BCC7-7591325CBFFB}" presName="parSh" presStyleLbl="node1" presStyleIdx="2" presStyleCnt="3"/>
      <dgm:spPr/>
    </dgm:pt>
    <dgm:pt modelId="{3CA46366-C221-45C1-BBFE-6540D431E9DC}" type="pres">
      <dgm:prSet presAssocID="{8FF1FDEB-EEF5-4122-BCC7-7591325CBFFB}" presName="desTx" presStyleLbl="fgAcc1" presStyleIdx="2" presStyleCnt="3">
        <dgm:presLayoutVars>
          <dgm:bulletEnabled val="1"/>
        </dgm:presLayoutVars>
      </dgm:prSet>
      <dgm:spPr/>
    </dgm:pt>
  </dgm:ptLst>
  <dgm:cxnLst>
    <dgm:cxn modelId="{EE1B5D0C-11D3-412C-9752-1DF5D1133DD2}" type="presOf" srcId="{9F2195E6-B997-497A-B45D-04A8C1E86E8B}" destId="{3C829DEB-798E-47EA-A381-4FFE936B9C92}" srcOrd="0" destOrd="0" presId="urn:microsoft.com/office/officeart/2005/8/layout/process3"/>
    <dgm:cxn modelId="{CD428519-F17E-451A-AD19-D057DA7D6B40}" srcId="{122C51FD-A4BB-48AB-A8F6-B7ADEE8145DB}" destId="{8C392A31-10D9-4AC4-B850-9EB3564CD7AB}" srcOrd="1" destOrd="0" parTransId="{427B8CD0-7393-46CE-8E66-46512C2164CA}" sibTransId="{5EAAFA14-D62C-43C7-9178-ED2943F6F235}"/>
    <dgm:cxn modelId="{64B3CD24-EDC0-43F7-B4C1-76215044631D}" type="presOf" srcId="{B51D51CE-8D6C-44DC-A61F-3552F2FAD877}" destId="{97DED9B7-0D0E-410D-B54A-67FDAEE4E12D}" srcOrd="1" destOrd="0" presId="urn:microsoft.com/office/officeart/2005/8/layout/process3"/>
    <dgm:cxn modelId="{33160F61-5651-4745-A02E-819F6D4CACAD}" type="presOf" srcId="{8FF1FDEB-EEF5-4122-BCC7-7591325CBFFB}" destId="{C37E11A3-A1C2-414D-BBDB-9F3062290D9A}" srcOrd="1" destOrd="0" presId="urn:microsoft.com/office/officeart/2005/8/layout/process3"/>
    <dgm:cxn modelId="{D1FA4B65-52B1-4F88-ABC9-C921CDB0F99A}" type="presOf" srcId="{1B17D37E-D16E-4809-B8D8-3B59DB45D333}" destId="{91568E43-C38E-46EB-923B-E47948007647}" srcOrd="0" destOrd="0" presId="urn:microsoft.com/office/officeart/2005/8/layout/process3"/>
    <dgm:cxn modelId="{F8C20D66-05BD-428A-B3EB-74CBD8F6B1FC}" srcId="{2985544C-4FA2-4C08-AA40-40BB29B818F7}" destId="{63438E30-A2D8-4C4B-935A-C97EED79D99C}" srcOrd="0" destOrd="0" parTransId="{511543CE-E283-4843-AF30-15C502EDDD7F}" sibTransId="{1B17D37E-D16E-4809-B8D8-3B59DB45D333}"/>
    <dgm:cxn modelId="{ED3EDC6A-2A13-4765-B518-E138B02FDD0E}" type="presOf" srcId="{B51D51CE-8D6C-44DC-A61F-3552F2FAD877}" destId="{B8CAD178-AE87-494A-9728-FA7735E578E2}" srcOrd="0" destOrd="0" presId="urn:microsoft.com/office/officeart/2005/8/layout/process3"/>
    <dgm:cxn modelId="{56E7B86C-15A6-4F5B-9E45-76262F2050FC}" srcId="{63438E30-A2D8-4C4B-935A-C97EED79D99C}" destId="{E5760D99-6AA2-4C0F-97A4-EAE18ACDF1ED}" srcOrd="0" destOrd="0" parTransId="{DEA3AF8F-A934-48E5-8242-D78FE6AE321C}" sibTransId="{C370BFB5-424A-4DFE-873C-4C0E88B05CCB}"/>
    <dgm:cxn modelId="{29C59E4E-1D9B-4D75-8465-FC8E7C4CDC81}" type="presOf" srcId="{1B17D37E-D16E-4809-B8D8-3B59DB45D333}" destId="{A33D332C-A61F-4180-9362-5C51BA09CF9F}" srcOrd="1" destOrd="0" presId="urn:microsoft.com/office/officeart/2005/8/layout/process3"/>
    <dgm:cxn modelId="{4E5E1850-7A0D-4140-85E4-3EE3E5C203B9}" type="presOf" srcId="{8C392A31-10D9-4AC4-B850-9EB3564CD7AB}" destId="{3C829DEB-798E-47EA-A381-4FFE936B9C92}" srcOrd="0" destOrd="1" presId="urn:microsoft.com/office/officeart/2005/8/layout/process3"/>
    <dgm:cxn modelId="{F170B251-2B27-4E40-8ECB-65C7863A15D3}" type="presOf" srcId="{8FF1FDEB-EEF5-4122-BCC7-7591325CBFFB}" destId="{06155526-099D-4864-ACE7-C7FE0C8E2112}" srcOrd="0" destOrd="0" presId="urn:microsoft.com/office/officeart/2005/8/layout/process3"/>
    <dgm:cxn modelId="{07303384-F458-4EFB-98C2-3050BB95B9D4}" type="presOf" srcId="{2985544C-4FA2-4C08-AA40-40BB29B818F7}" destId="{A8C21D48-8A30-4708-8F12-9B9B45C960D4}" srcOrd="0" destOrd="0" presId="urn:microsoft.com/office/officeart/2005/8/layout/process3"/>
    <dgm:cxn modelId="{FF8DF897-A4D7-440F-B79B-5F38F2A75479}" srcId="{122C51FD-A4BB-48AB-A8F6-B7ADEE8145DB}" destId="{9F2195E6-B997-497A-B45D-04A8C1E86E8B}" srcOrd="0" destOrd="0" parTransId="{B4633C91-9B0D-4D17-B807-524910FE6361}" sibTransId="{D0798CDA-75B1-4CBC-AC40-7456C87EFB80}"/>
    <dgm:cxn modelId="{DE2AAD99-F0C2-4854-9469-F74D7EF60BB1}" srcId="{2985544C-4FA2-4C08-AA40-40BB29B818F7}" destId="{8FF1FDEB-EEF5-4122-BCC7-7591325CBFFB}" srcOrd="2" destOrd="0" parTransId="{643A8842-08C7-4EAF-8314-73379C9F7472}" sibTransId="{AAEBB522-679C-4CEA-AB1E-A8A57E221B4F}"/>
    <dgm:cxn modelId="{397EC2A0-EEAE-46D5-A513-9B8191C11AAF}" type="presOf" srcId="{122C51FD-A4BB-48AB-A8F6-B7ADEE8145DB}" destId="{4EB7530D-9EA8-4735-8302-C9B79C5CF2F0}" srcOrd="0" destOrd="0" presId="urn:microsoft.com/office/officeart/2005/8/layout/process3"/>
    <dgm:cxn modelId="{E01F6AA6-D003-461B-8513-B64F687DD6E2}" type="presOf" srcId="{63438E30-A2D8-4C4B-935A-C97EED79D99C}" destId="{F91E6C2A-4D71-411A-A09F-6125E8DDD1F0}" srcOrd="0" destOrd="0" presId="urn:microsoft.com/office/officeart/2005/8/layout/process3"/>
    <dgm:cxn modelId="{8DC08CAC-65EC-4C1D-BAB8-3810AE4E9E17}" srcId="{8FF1FDEB-EEF5-4122-BCC7-7591325CBFFB}" destId="{39A41E62-3398-45D7-9757-CF4C48B68859}" srcOrd="0" destOrd="0" parTransId="{B236D94F-07F1-4308-91DD-9E1C169CFABE}" sibTransId="{084F1A81-B833-4757-A339-4AC487558715}"/>
    <dgm:cxn modelId="{A8E437AD-FFCA-42C4-845D-CB65BD8FDA60}" type="presOf" srcId="{39A41E62-3398-45D7-9757-CF4C48B68859}" destId="{3CA46366-C221-45C1-BBFE-6540D431E9DC}" srcOrd="0" destOrd="0" presId="urn:microsoft.com/office/officeart/2005/8/layout/process3"/>
    <dgm:cxn modelId="{2D9197BB-B2A6-4B26-96DC-A7A3E8CC81D9}" srcId="{2985544C-4FA2-4C08-AA40-40BB29B818F7}" destId="{122C51FD-A4BB-48AB-A8F6-B7ADEE8145DB}" srcOrd="1" destOrd="0" parTransId="{B18B3042-AFE7-48F5-941A-C9E05E5ED6ED}" sibTransId="{B51D51CE-8D6C-44DC-A61F-3552F2FAD877}"/>
    <dgm:cxn modelId="{3C43EFCA-E118-4823-BA96-4FF4A6803A11}" type="presOf" srcId="{63438E30-A2D8-4C4B-935A-C97EED79D99C}" destId="{B0887F14-B198-4193-A232-E446F6661F77}" srcOrd="1" destOrd="0" presId="urn:microsoft.com/office/officeart/2005/8/layout/process3"/>
    <dgm:cxn modelId="{3FAB19CE-1D24-48F2-962F-0440FC6F7696}" type="presOf" srcId="{6DEA5DAC-DEC0-4880-A313-6550075AE03E}" destId="{3CA46366-C221-45C1-BBFE-6540D431E9DC}" srcOrd="0" destOrd="2" presId="urn:microsoft.com/office/officeart/2005/8/layout/process3"/>
    <dgm:cxn modelId="{FA34E7D2-0D6F-4EB6-AEFA-B2BC06513E2B}" srcId="{8FF1FDEB-EEF5-4122-BCC7-7591325CBFFB}" destId="{6DEA5DAC-DEC0-4880-A313-6550075AE03E}" srcOrd="2" destOrd="0" parTransId="{6DA78AC6-EAF6-4A0B-B140-9C0527AE44D1}" sibTransId="{72E941AB-BC58-4746-A647-9BF26CAC3D61}"/>
    <dgm:cxn modelId="{AB1C30E7-6EC4-4828-8247-91178713A44B}" type="presOf" srcId="{5E388060-48EC-44BB-826F-26EABEF747D3}" destId="{3CA46366-C221-45C1-BBFE-6540D431E9DC}" srcOrd="0" destOrd="1" presId="urn:microsoft.com/office/officeart/2005/8/layout/process3"/>
    <dgm:cxn modelId="{BE5B5AEA-5959-408A-9B53-935EB5C21D46}" srcId="{8FF1FDEB-EEF5-4122-BCC7-7591325CBFFB}" destId="{5E388060-48EC-44BB-826F-26EABEF747D3}" srcOrd="1" destOrd="0" parTransId="{F2E498CE-4278-4E3F-AA2D-B80795472A43}" sibTransId="{38C317A9-E946-41D9-B5EF-DC9FB946BE97}"/>
    <dgm:cxn modelId="{E2BB10FB-0161-4AF5-AD62-929C2FDCCE8F}" type="presOf" srcId="{E5760D99-6AA2-4C0F-97A4-EAE18ACDF1ED}" destId="{FE8C051A-26D7-43BC-B96F-8315CC4D147A}" srcOrd="0" destOrd="0" presId="urn:microsoft.com/office/officeart/2005/8/layout/process3"/>
    <dgm:cxn modelId="{D8A86EFD-250A-4C9E-B2FF-3EDD1C18BC98}" type="presOf" srcId="{122C51FD-A4BB-48AB-A8F6-B7ADEE8145DB}" destId="{AD5DDABA-9DB4-4F1F-A8BF-91006A02CDBD}" srcOrd="1" destOrd="0" presId="urn:microsoft.com/office/officeart/2005/8/layout/process3"/>
    <dgm:cxn modelId="{B475E526-D74A-466F-B844-FC295C69D29D}" type="presParOf" srcId="{A8C21D48-8A30-4708-8F12-9B9B45C960D4}" destId="{24DBE83D-E9E5-4741-A870-E46EF1AA2D77}" srcOrd="0" destOrd="0" presId="urn:microsoft.com/office/officeart/2005/8/layout/process3"/>
    <dgm:cxn modelId="{A7590FEB-7D2E-4940-B6F3-A4D05C7F293D}" type="presParOf" srcId="{24DBE83D-E9E5-4741-A870-E46EF1AA2D77}" destId="{F91E6C2A-4D71-411A-A09F-6125E8DDD1F0}" srcOrd="0" destOrd="0" presId="urn:microsoft.com/office/officeart/2005/8/layout/process3"/>
    <dgm:cxn modelId="{88A6C1E3-59A5-4152-88F1-39CF05749A24}" type="presParOf" srcId="{24DBE83D-E9E5-4741-A870-E46EF1AA2D77}" destId="{B0887F14-B198-4193-A232-E446F6661F77}" srcOrd="1" destOrd="0" presId="urn:microsoft.com/office/officeart/2005/8/layout/process3"/>
    <dgm:cxn modelId="{AC5E75C3-86B3-4FEB-8CD3-800AED495D88}" type="presParOf" srcId="{24DBE83D-E9E5-4741-A870-E46EF1AA2D77}" destId="{FE8C051A-26D7-43BC-B96F-8315CC4D147A}" srcOrd="2" destOrd="0" presId="urn:microsoft.com/office/officeart/2005/8/layout/process3"/>
    <dgm:cxn modelId="{FDE14B8D-2B9A-4B7C-9A4B-CBA7D9AC6C34}" type="presParOf" srcId="{A8C21D48-8A30-4708-8F12-9B9B45C960D4}" destId="{91568E43-C38E-46EB-923B-E47948007647}" srcOrd="1" destOrd="0" presId="urn:microsoft.com/office/officeart/2005/8/layout/process3"/>
    <dgm:cxn modelId="{4EC548FE-4661-46AA-A6BF-7C99B65F966D}" type="presParOf" srcId="{91568E43-C38E-46EB-923B-E47948007647}" destId="{A33D332C-A61F-4180-9362-5C51BA09CF9F}" srcOrd="0" destOrd="0" presId="urn:microsoft.com/office/officeart/2005/8/layout/process3"/>
    <dgm:cxn modelId="{8F3559BA-B567-4C77-897B-A5179D61813A}" type="presParOf" srcId="{A8C21D48-8A30-4708-8F12-9B9B45C960D4}" destId="{05776BBF-F647-45DC-B079-456005771D44}" srcOrd="2" destOrd="0" presId="urn:microsoft.com/office/officeart/2005/8/layout/process3"/>
    <dgm:cxn modelId="{08271224-D9F0-4293-807D-212D60A85CC8}" type="presParOf" srcId="{05776BBF-F647-45DC-B079-456005771D44}" destId="{4EB7530D-9EA8-4735-8302-C9B79C5CF2F0}" srcOrd="0" destOrd="0" presId="urn:microsoft.com/office/officeart/2005/8/layout/process3"/>
    <dgm:cxn modelId="{3A98C3F1-D768-4467-A1C7-C0CB8B6AF04C}" type="presParOf" srcId="{05776BBF-F647-45DC-B079-456005771D44}" destId="{AD5DDABA-9DB4-4F1F-A8BF-91006A02CDBD}" srcOrd="1" destOrd="0" presId="urn:microsoft.com/office/officeart/2005/8/layout/process3"/>
    <dgm:cxn modelId="{4106719D-ADCC-4B37-9F0A-6DA8FC654E1E}" type="presParOf" srcId="{05776BBF-F647-45DC-B079-456005771D44}" destId="{3C829DEB-798E-47EA-A381-4FFE936B9C92}" srcOrd="2" destOrd="0" presId="urn:microsoft.com/office/officeart/2005/8/layout/process3"/>
    <dgm:cxn modelId="{E09DE28B-99B4-47F6-925B-A0D4CD29E467}" type="presParOf" srcId="{A8C21D48-8A30-4708-8F12-9B9B45C960D4}" destId="{B8CAD178-AE87-494A-9728-FA7735E578E2}" srcOrd="3" destOrd="0" presId="urn:microsoft.com/office/officeart/2005/8/layout/process3"/>
    <dgm:cxn modelId="{4E8141C8-AEB6-447F-A627-179445544355}" type="presParOf" srcId="{B8CAD178-AE87-494A-9728-FA7735E578E2}" destId="{97DED9B7-0D0E-410D-B54A-67FDAEE4E12D}" srcOrd="0" destOrd="0" presId="urn:microsoft.com/office/officeart/2005/8/layout/process3"/>
    <dgm:cxn modelId="{D621E9E1-2E03-4459-9612-61EBAE0C398E}" type="presParOf" srcId="{A8C21D48-8A30-4708-8F12-9B9B45C960D4}" destId="{92BCD8B4-DDAE-472B-B2D4-4A7E7DAFACFD}" srcOrd="4" destOrd="0" presId="urn:microsoft.com/office/officeart/2005/8/layout/process3"/>
    <dgm:cxn modelId="{3612AB3D-C1D2-4AB2-89CB-A1ED95ECCE0C}" type="presParOf" srcId="{92BCD8B4-DDAE-472B-B2D4-4A7E7DAFACFD}" destId="{06155526-099D-4864-ACE7-C7FE0C8E2112}" srcOrd="0" destOrd="0" presId="urn:microsoft.com/office/officeart/2005/8/layout/process3"/>
    <dgm:cxn modelId="{0A399CF0-8CAA-40E7-9BB0-1F1497CD2FCE}" type="presParOf" srcId="{92BCD8B4-DDAE-472B-B2D4-4A7E7DAFACFD}" destId="{C37E11A3-A1C2-414D-BBDB-9F3062290D9A}" srcOrd="1" destOrd="0" presId="urn:microsoft.com/office/officeart/2005/8/layout/process3"/>
    <dgm:cxn modelId="{F30FCA42-5934-48EC-9198-60CAECA929BC}" type="presParOf" srcId="{92BCD8B4-DDAE-472B-B2D4-4A7E7DAFACFD}" destId="{3CA46366-C221-45C1-BBFE-6540D431E9D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BAB87-0F96-44D3-A439-1E8412D23726}">
      <dsp:nvSpPr>
        <dsp:cNvPr id="0" name=""/>
        <dsp:cNvSpPr/>
      </dsp:nvSpPr>
      <dsp:spPr>
        <a:xfrm>
          <a:off x="328125" y="608"/>
          <a:ext cx="2318966" cy="13913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accent1">
                  <a:lumMod val="50000"/>
                </a:schemeClr>
              </a:solidFill>
            </a:rPr>
            <a:t>Интенсивное развитие инфраструктуры </a:t>
          </a:r>
        </a:p>
      </dsp:txBody>
      <dsp:txXfrm>
        <a:off x="328125" y="608"/>
        <a:ext cx="2318966" cy="1391380"/>
      </dsp:txXfrm>
    </dsp:sp>
    <dsp:sp modelId="{8E9778D0-9A3E-4B5C-804B-C46EF458F25A}">
      <dsp:nvSpPr>
        <dsp:cNvPr id="0" name=""/>
        <dsp:cNvSpPr/>
      </dsp:nvSpPr>
      <dsp:spPr>
        <a:xfrm>
          <a:off x="2878989" y="608"/>
          <a:ext cx="2318966" cy="13913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accent1">
                  <a:lumMod val="50000"/>
                </a:schemeClr>
              </a:solidFill>
            </a:rPr>
            <a:t>Освоение </a:t>
          </a:r>
          <a:r>
            <a:rPr lang="ru-RU" sz="1900" kern="1200" dirty="0" err="1">
              <a:solidFill>
                <a:schemeClr val="accent1">
                  <a:lumMod val="50000"/>
                </a:schemeClr>
              </a:solidFill>
            </a:rPr>
            <a:t>негородских</a:t>
          </a:r>
          <a:r>
            <a:rPr lang="ru-RU" sz="1900" kern="1200" dirty="0">
              <a:solidFill>
                <a:schemeClr val="accent1">
                  <a:lumMod val="50000"/>
                </a:schemeClr>
              </a:solidFill>
            </a:rPr>
            <a:t> – природных и сельских территорий</a:t>
          </a:r>
        </a:p>
      </dsp:txBody>
      <dsp:txXfrm>
        <a:off x="2878989" y="608"/>
        <a:ext cx="2318966" cy="1391380"/>
      </dsp:txXfrm>
    </dsp:sp>
    <dsp:sp modelId="{72702B7A-C413-4615-B403-F776E0EDC0A7}">
      <dsp:nvSpPr>
        <dsp:cNvPr id="0" name=""/>
        <dsp:cNvSpPr/>
      </dsp:nvSpPr>
      <dsp:spPr>
        <a:xfrm>
          <a:off x="5429853" y="608"/>
          <a:ext cx="2318966" cy="139138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accent1">
                  <a:lumMod val="50000"/>
                </a:schemeClr>
              </a:solidFill>
            </a:rPr>
            <a:t>Обновление городской инфраструктуры</a:t>
          </a:r>
        </a:p>
      </dsp:txBody>
      <dsp:txXfrm>
        <a:off x="5429853" y="608"/>
        <a:ext cx="2318966" cy="1391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523EF-6004-41B8-920B-313920E78CEA}">
      <dsp:nvSpPr>
        <dsp:cNvPr id="0" name=""/>
        <dsp:cNvSpPr/>
      </dsp:nvSpPr>
      <dsp:spPr>
        <a:xfrm>
          <a:off x="1351" y="400156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Промышленность и торговля</a:t>
          </a:r>
        </a:p>
      </dsp:txBody>
      <dsp:txXfrm>
        <a:off x="1351" y="400156"/>
        <a:ext cx="1702931" cy="1021759"/>
      </dsp:txXfrm>
    </dsp:sp>
    <dsp:sp modelId="{76341473-A5A5-4F60-BEF1-6946EBFD5539}">
      <dsp:nvSpPr>
        <dsp:cNvPr id="0" name=""/>
        <dsp:cNvSpPr/>
      </dsp:nvSpPr>
      <dsp:spPr>
        <a:xfrm>
          <a:off x="1874576" y="400156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Рекреация и отдых</a:t>
          </a:r>
        </a:p>
      </dsp:txBody>
      <dsp:txXfrm>
        <a:off x="1874576" y="400156"/>
        <a:ext cx="1702931" cy="1021759"/>
      </dsp:txXfrm>
    </dsp:sp>
    <dsp:sp modelId="{322124A7-261A-42B0-AA85-0B856F0C571D}">
      <dsp:nvSpPr>
        <dsp:cNvPr id="0" name=""/>
        <dsp:cNvSpPr/>
      </dsp:nvSpPr>
      <dsp:spPr>
        <a:xfrm>
          <a:off x="3747801" y="400156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Строительство, коммунальное хозяйство</a:t>
          </a:r>
        </a:p>
      </dsp:txBody>
      <dsp:txXfrm>
        <a:off x="3747801" y="400156"/>
        <a:ext cx="1702931" cy="1021759"/>
      </dsp:txXfrm>
    </dsp:sp>
    <dsp:sp modelId="{97481844-7604-43E9-A603-B9108953D42F}">
      <dsp:nvSpPr>
        <dsp:cNvPr id="0" name=""/>
        <dsp:cNvSpPr/>
      </dsp:nvSpPr>
      <dsp:spPr>
        <a:xfrm>
          <a:off x="5621026" y="400156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Дорожно-транспортная</a:t>
          </a:r>
        </a:p>
      </dsp:txBody>
      <dsp:txXfrm>
        <a:off x="5621026" y="400156"/>
        <a:ext cx="1702931" cy="1021759"/>
      </dsp:txXfrm>
    </dsp:sp>
    <dsp:sp modelId="{C4036AE3-1911-41E1-96F7-7F4AB7AA469E}">
      <dsp:nvSpPr>
        <dsp:cNvPr id="0" name=""/>
        <dsp:cNvSpPr/>
      </dsp:nvSpPr>
      <dsp:spPr>
        <a:xfrm>
          <a:off x="7494251" y="400156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Лечебно-оздоровительная</a:t>
          </a:r>
        </a:p>
      </dsp:txBody>
      <dsp:txXfrm>
        <a:off x="7494251" y="400156"/>
        <a:ext cx="1702931" cy="1021759"/>
      </dsp:txXfrm>
    </dsp:sp>
    <dsp:sp modelId="{3FE80F5B-D964-437A-A443-1BD160D37495}">
      <dsp:nvSpPr>
        <dsp:cNvPr id="0" name=""/>
        <dsp:cNvSpPr/>
      </dsp:nvSpPr>
      <dsp:spPr>
        <a:xfrm>
          <a:off x="9367476" y="400156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Цифра, связь</a:t>
          </a:r>
        </a:p>
      </dsp:txBody>
      <dsp:txXfrm>
        <a:off x="9367476" y="400156"/>
        <a:ext cx="1702931" cy="1021759"/>
      </dsp:txXfrm>
    </dsp:sp>
    <dsp:sp modelId="{FB6E8A07-6FEA-4705-BC44-9B6117554CC8}">
      <dsp:nvSpPr>
        <dsp:cNvPr id="0" name=""/>
        <dsp:cNvSpPr/>
      </dsp:nvSpPr>
      <dsp:spPr>
        <a:xfrm>
          <a:off x="937964" y="1592209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accent1">
                  <a:lumMod val="50000"/>
                </a:schemeClr>
              </a:solidFill>
            </a:rPr>
            <a:t>Социально-культурная</a:t>
          </a:r>
          <a:endParaRPr lang="ru-RU" sz="1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937964" y="1592209"/>
        <a:ext cx="1702931" cy="1021759"/>
      </dsp:txXfrm>
    </dsp:sp>
    <dsp:sp modelId="{FB9C909E-84A7-4409-91FD-45815600D58B}">
      <dsp:nvSpPr>
        <dsp:cNvPr id="0" name=""/>
        <dsp:cNvSpPr/>
      </dsp:nvSpPr>
      <dsp:spPr>
        <a:xfrm>
          <a:off x="2811189" y="1592209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accent1">
                  <a:lumMod val="50000"/>
                </a:schemeClr>
              </a:solidFill>
            </a:rPr>
            <a:t>Аграрная</a:t>
          </a:r>
          <a:endParaRPr lang="ru-RU" sz="1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811189" y="1592209"/>
        <a:ext cx="1702931" cy="1021759"/>
      </dsp:txXfrm>
    </dsp:sp>
    <dsp:sp modelId="{C2AF9CE2-81F9-4565-90F0-93FD654CC041}">
      <dsp:nvSpPr>
        <dsp:cNvPr id="0" name=""/>
        <dsp:cNvSpPr/>
      </dsp:nvSpPr>
      <dsp:spPr>
        <a:xfrm>
          <a:off x="4684414" y="1592209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Лесная</a:t>
          </a:r>
        </a:p>
      </dsp:txBody>
      <dsp:txXfrm>
        <a:off x="4684414" y="1592209"/>
        <a:ext cx="1702931" cy="1021759"/>
      </dsp:txXfrm>
    </dsp:sp>
    <dsp:sp modelId="{B58214D5-7878-4AE8-B28C-6AFDBCE82B95}">
      <dsp:nvSpPr>
        <dsp:cNvPr id="0" name=""/>
        <dsp:cNvSpPr/>
      </dsp:nvSpPr>
      <dsp:spPr>
        <a:xfrm>
          <a:off x="6557639" y="1592209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Присоединенные территории и Арктическая зона</a:t>
          </a:r>
        </a:p>
      </dsp:txBody>
      <dsp:txXfrm>
        <a:off x="6557639" y="1592209"/>
        <a:ext cx="1702931" cy="1021759"/>
      </dsp:txXfrm>
    </dsp:sp>
    <dsp:sp modelId="{7B7903E2-9241-4451-B034-1EE186C30BFB}">
      <dsp:nvSpPr>
        <dsp:cNvPr id="0" name=""/>
        <dsp:cNvSpPr/>
      </dsp:nvSpPr>
      <dsp:spPr>
        <a:xfrm>
          <a:off x="8430864" y="1592209"/>
          <a:ext cx="1702931" cy="1021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</a:rPr>
            <a:t>?</a:t>
          </a:r>
        </a:p>
      </dsp:txBody>
      <dsp:txXfrm>
        <a:off x="8430864" y="1592209"/>
        <a:ext cx="1702931" cy="10217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817FF-0468-4490-9665-3DB65E32BF37}">
      <dsp:nvSpPr>
        <dsp:cNvPr id="0" name=""/>
        <dsp:cNvSpPr/>
      </dsp:nvSpPr>
      <dsp:spPr>
        <a:xfrm>
          <a:off x="0" y="458995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Противоречивая и архаичная нормативная база</a:t>
          </a:r>
        </a:p>
      </dsp:txBody>
      <dsp:txXfrm>
        <a:off x="0" y="458995"/>
        <a:ext cx="3138455" cy="1883073"/>
      </dsp:txXfrm>
    </dsp:sp>
    <dsp:sp modelId="{F61EC771-A4E3-4A85-9B36-DD0CC58D026B}">
      <dsp:nvSpPr>
        <dsp:cNvPr id="0" name=""/>
        <dsp:cNvSpPr/>
      </dsp:nvSpPr>
      <dsp:spPr>
        <a:xfrm>
          <a:off x="3452301" y="458995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Субъективное разрозненное правоприменение</a:t>
          </a:r>
        </a:p>
      </dsp:txBody>
      <dsp:txXfrm>
        <a:off x="3452301" y="458995"/>
        <a:ext cx="3138455" cy="1883073"/>
      </dsp:txXfrm>
    </dsp:sp>
    <dsp:sp modelId="{09B404B8-243B-467E-BC9A-2AF6E8580465}">
      <dsp:nvSpPr>
        <dsp:cNvPr id="0" name=""/>
        <dsp:cNvSpPr/>
      </dsp:nvSpPr>
      <dsp:spPr>
        <a:xfrm>
          <a:off x="6904603" y="458995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Разорванность межведомственного и межотраслевого взаимодействия</a:t>
          </a:r>
        </a:p>
      </dsp:txBody>
      <dsp:txXfrm>
        <a:off x="6904603" y="458995"/>
        <a:ext cx="3138455" cy="1883073"/>
      </dsp:txXfrm>
    </dsp:sp>
    <dsp:sp modelId="{C31445F6-4478-4B63-8BE3-806BA50C3ACC}">
      <dsp:nvSpPr>
        <dsp:cNvPr id="0" name=""/>
        <dsp:cNvSpPr/>
      </dsp:nvSpPr>
      <dsp:spPr>
        <a:xfrm>
          <a:off x="0" y="2655914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Отсутствие правовой грамотности МСП, высокий процент конкуренции и  «серого сектора» </a:t>
          </a:r>
        </a:p>
      </dsp:txBody>
      <dsp:txXfrm>
        <a:off x="0" y="2655914"/>
        <a:ext cx="3138455" cy="1883073"/>
      </dsp:txXfrm>
    </dsp:sp>
    <dsp:sp modelId="{30D42183-2366-4B5E-BB69-7E586C43732D}">
      <dsp:nvSpPr>
        <dsp:cNvPr id="0" name=""/>
        <dsp:cNvSpPr/>
      </dsp:nvSpPr>
      <dsp:spPr>
        <a:xfrm>
          <a:off x="3452301" y="2655914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Нет непрерывного пути инвестора в создании объектов</a:t>
          </a:r>
        </a:p>
      </dsp:txBody>
      <dsp:txXfrm>
        <a:off x="3452301" y="2655914"/>
        <a:ext cx="3138455" cy="1883073"/>
      </dsp:txXfrm>
    </dsp:sp>
    <dsp:sp modelId="{EF06D4B3-1AF0-4B3C-A8D2-DA073F5DD7EC}">
      <dsp:nvSpPr>
        <dsp:cNvPr id="0" name=""/>
        <dsp:cNvSpPr/>
      </dsp:nvSpPr>
      <dsp:spPr>
        <a:xfrm>
          <a:off x="6904603" y="2647967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Необходимость создания пакета документов для сопровождения текущей деятельности – в ручном режиме, индивидуально</a:t>
          </a:r>
        </a:p>
      </dsp:txBody>
      <dsp:txXfrm>
        <a:off x="6904603" y="2647967"/>
        <a:ext cx="3138455" cy="18830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406BF-14F1-469D-ACD7-30B15CCF46A3}">
      <dsp:nvSpPr>
        <dsp:cNvPr id="0" name=""/>
        <dsp:cNvSpPr/>
      </dsp:nvSpPr>
      <dsp:spPr>
        <a:xfrm>
          <a:off x="0" y="458995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Высокая и необъективно формирующаяся кадастровая стоимость по многим позициям, непрозрачность оценки и сложность оспаривания</a:t>
          </a:r>
        </a:p>
      </dsp:txBody>
      <dsp:txXfrm>
        <a:off x="0" y="458995"/>
        <a:ext cx="3138455" cy="1883073"/>
      </dsp:txXfrm>
    </dsp:sp>
    <dsp:sp modelId="{1106939D-66A1-4F9C-B5CC-31B50523DB71}">
      <dsp:nvSpPr>
        <dsp:cNvPr id="0" name=""/>
        <dsp:cNvSpPr/>
      </dsp:nvSpPr>
      <dsp:spPr>
        <a:xfrm>
          <a:off x="3452301" y="458995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Разрыв коммуникации с ОМСУ</a:t>
          </a:r>
        </a:p>
      </dsp:txBody>
      <dsp:txXfrm>
        <a:off x="3452301" y="458995"/>
        <a:ext cx="3138455" cy="1883073"/>
      </dsp:txXfrm>
    </dsp:sp>
    <dsp:sp modelId="{B8DD60A3-B281-4F91-9C9C-1C54C401466A}">
      <dsp:nvSpPr>
        <dsp:cNvPr id="0" name=""/>
        <dsp:cNvSpPr/>
      </dsp:nvSpPr>
      <dsp:spPr>
        <a:xfrm>
          <a:off x="6904603" y="458995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Длительная, дорогая и размытая, противоречивая процедура перевода земель</a:t>
          </a:r>
        </a:p>
      </dsp:txBody>
      <dsp:txXfrm>
        <a:off x="6904603" y="458995"/>
        <a:ext cx="3138455" cy="1883073"/>
      </dsp:txXfrm>
    </dsp:sp>
    <dsp:sp modelId="{FB23BC49-E079-41A7-95AA-4E6D14B359AD}">
      <dsp:nvSpPr>
        <dsp:cNvPr id="0" name=""/>
        <dsp:cNvSpPr/>
      </dsp:nvSpPr>
      <dsp:spPr>
        <a:xfrm>
          <a:off x="0" y="2655914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Право отказа от ОМСУ без объективных критериев, вшитое в ГРК, группу экологических норм, лесное законодательство и пр.</a:t>
          </a:r>
        </a:p>
      </dsp:txBody>
      <dsp:txXfrm>
        <a:off x="0" y="2655914"/>
        <a:ext cx="3138455" cy="1883073"/>
      </dsp:txXfrm>
    </dsp:sp>
    <dsp:sp modelId="{5E3029A9-0EB3-4BBB-B2E1-F3F3A49441AA}">
      <dsp:nvSpPr>
        <dsp:cNvPr id="0" name=""/>
        <dsp:cNvSpPr/>
      </dsp:nvSpPr>
      <dsp:spPr>
        <a:xfrm>
          <a:off x="3452301" y="2655914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chemeClr val="accent1">
                  <a:lumMod val="50000"/>
                </a:schemeClr>
              </a:solidFill>
            </a:rPr>
            <a:t>Презумпция экологической опасности любой хозяйственной деятельности</a:t>
          </a:r>
          <a:endParaRPr lang="ru-RU" sz="20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52301" y="2655914"/>
        <a:ext cx="3138455" cy="1883073"/>
      </dsp:txXfrm>
    </dsp:sp>
    <dsp:sp modelId="{BA98FEF6-5304-4771-B531-2A7F309BD5ED}">
      <dsp:nvSpPr>
        <dsp:cNvPr id="0" name=""/>
        <dsp:cNvSpPr/>
      </dsp:nvSpPr>
      <dsp:spPr>
        <a:xfrm>
          <a:off x="6904603" y="2655914"/>
          <a:ext cx="3138455" cy="1883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accent1">
                  <a:lumMod val="50000"/>
                </a:schemeClr>
              </a:solidFill>
            </a:rPr>
            <a:t>Избыточное давление надзорных органов при освоении земель, использовании, строительстве</a:t>
          </a:r>
        </a:p>
      </dsp:txBody>
      <dsp:txXfrm>
        <a:off x="6904603" y="2655914"/>
        <a:ext cx="3138455" cy="18830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D5012-1D1C-490C-A140-3416EAF3C3A6}">
      <dsp:nvSpPr>
        <dsp:cNvPr id="0" name=""/>
        <dsp:cNvSpPr/>
      </dsp:nvSpPr>
      <dsp:spPr>
        <a:xfrm>
          <a:off x="0" y="0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F7985-9403-4BF4-926F-74F31E00CADD}">
      <dsp:nvSpPr>
        <dsp:cNvPr id="0" name=""/>
        <dsp:cNvSpPr/>
      </dsp:nvSpPr>
      <dsp:spPr>
        <a:xfrm>
          <a:off x="0" y="0"/>
          <a:ext cx="9855199" cy="1096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Анализ и выявление противоречий, законодательных и правоприменительных барьеров </a:t>
          </a:r>
          <a:endParaRPr lang="ru-RU" sz="2000" kern="1200" dirty="0"/>
        </a:p>
      </dsp:txBody>
      <dsp:txXfrm>
        <a:off x="0" y="0"/>
        <a:ext cx="9855199" cy="1096433"/>
      </dsp:txXfrm>
    </dsp:sp>
    <dsp:sp modelId="{8AACD381-AF6F-4B4D-97A8-34CEBD378244}">
      <dsp:nvSpPr>
        <dsp:cNvPr id="0" name=""/>
        <dsp:cNvSpPr/>
      </dsp:nvSpPr>
      <dsp:spPr>
        <a:xfrm>
          <a:off x="0" y="1096433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CD919-C3C8-44F9-89DD-8BFC5246230C}">
      <dsp:nvSpPr>
        <dsp:cNvPr id="0" name=""/>
        <dsp:cNvSpPr/>
      </dsp:nvSpPr>
      <dsp:spPr>
        <a:xfrm>
          <a:off x="0" y="1096433"/>
          <a:ext cx="9855199" cy="1096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Сбор и анализ проблематики с мест, подготовка инициатив по изменениям нормативных правовых актов</a:t>
          </a:r>
          <a:endParaRPr lang="ru-RU" sz="2000" kern="1200" dirty="0"/>
        </a:p>
      </dsp:txBody>
      <dsp:txXfrm>
        <a:off x="0" y="1096433"/>
        <a:ext cx="9855199" cy="1096433"/>
      </dsp:txXfrm>
    </dsp:sp>
    <dsp:sp modelId="{30E11859-CCB6-441B-9F24-B4AF1422234A}">
      <dsp:nvSpPr>
        <dsp:cNvPr id="0" name=""/>
        <dsp:cNvSpPr/>
      </dsp:nvSpPr>
      <dsp:spPr>
        <a:xfrm>
          <a:off x="0" y="2192866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45C124-A770-4EC9-9FE6-A19E84B61528}">
      <dsp:nvSpPr>
        <dsp:cNvPr id="0" name=""/>
        <dsp:cNvSpPr/>
      </dsp:nvSpPr>
      <dsp:spPr>
        <a:xfrm>
          <a:off x="0" y="2192866"/>
          <a:ext cx="9855199" cy="1096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Налаживание межведомственного и межотраслевого взаимодействия для устранения барьеров в работе МСП</a:t>
          </a:r>
          <a:endParaRPr lang="ru-RU" sz="2000" kern="1200" dirty="0"/>
        </a:p>
      </dsp:txBody>
      <dsp:txXfrm>
        <a:off x="0" y="2192866"/>
        <a:ext cx="9855199" cy="1096433"/>
      </dsp:txXfrm>
    </dsp:sp>
    <dsp:sp modelId="{49C82060-3C24-4CBF-BD09-D21D00511A18}">
      <dsp:nvSpPr>
        <dsp:cNvPr id="0" name=""/>
        <dsp:cNvSpPr/>
      </dsp:nvSpPr>
      <dsp:spPr>
        <a:xfrm>
          <a:off x="0" y="3289300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61DC7-28B3-402E-B483-76672BCC9E6E}">
      <dsp:nvSpPr>
        <dsp:cNvPr id="0" name=""/>
        <dsp:cNvSpPr/>
      </dsp:nvSpPr>
      <dsp:spPr>
        <a:xfrm>
          <a:off x="0" y="3289300"/>
          <a:ext cx="9855199" cy="1096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rPr>
            <a:t>Создание эффективного механизма взаимодействия между Минэкономразвития, Минстроем, Росреестром, Минсельхозом, Минприроды и субъектами МСП</a:t>
          </a:r>
          <a:endParaRPr lang="ru-RU" sz="2000" kern="1200" dirty="0"/>
        </a:p>
      </dsp:txBody>
      <dsp:txXfrm>
        <a:off x="0" y="3289300"/>
        <a:ext cx="9855199" cy="10964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D5012-1D1C-490C-A140-3416EAF3C3A6}">
      <dsp:nvSpPr>
        <dsp:cNvPr id="0" name=""/>
        <dsp:cNvSpPr/>
      </dsp:nvSpPr>
      <dsp:spPr>
        <a:xfrm>
          <a:off x="0" y="1035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F7985-9403-4BF4-926F-74F31E00CADD}">
      <dsp:nvSpPr>
        <dsp:cNvPr id="0" name=""/>
        <dsp:cNvSpPr/>
      </dsp:nvSpPr>
      <dsp:spPr>
        <a:xfrm>
          <a:off x="0" y="151426"/>
          <a:ext cx="9855199" cy="1001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Нормотворческая деятельность, методическая  и аналитическая работа</a:t>
          </a:r>
          <a:endParaRPr lang="ru-RU" sz="2000" b="0" kern="1200" dirty="0">
            <a:solidFill>
              <a:schemeClr val="tx1"/>
            </a:solidFill>
            <a:latin typeface="+mn-lt"/>
          </a:endParaRPr>
        </a:p>
      </dsp:txBody>
      <dsp:txXfrm>
        <a:off x="0" y="151426"/>
        <a:ext cx="9855199" cy="1001138"/>
      </dsp:txXfrm>
    </dsp:sp>
    <dsp:sp modelId="{A905DEC3-368B-4452-93F3-1C08B744A87D}">
      <dsp:nvSpPr>
        <dsp:cNvPr id="0" name=""/>
        <dsp:cNvSpPr/>
      </dsp:nvSpPr>
      <dsp:spPr>
        <a:xfrm>
          <a:off x="0" y="680478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417DE-7371-4823-B28F-D0879C9122D3}">
      <dsp:nvSpPr>
        <dsp:cNvPr id="0" name=""/>
        <dsp:cNvSpPr/>
      </dsp:nvSpPr>
      <dsp:spPr>
        <a:xfrm>
          <a:off x="13980" y="813348"/>
          <a:ext cx="9670521" cy="1380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Правовая поддержка предпринимателей, </a:t>
          </a:r>
          <a:br>
            <a:rPr lang="ru-RU" sz="20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20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системное развитие правовой грамотности предпринимателей  в части земельного, градостроительного законодательства и прикладного природопользования при развитии инфраструктуры, освоении территорий</a:t>
          </a:r>
        </a:p>
      </dsp:txBody>
      <dsp:txXfrm>
        <a:off x="13980" y="813348"/>
        <a:ext cx="9670521" cy="1380248"/>
      </dsp:txXfrm>
    </dsp:sp>
    <dsp:sp modelId="{B3722056-8B18-4D93-BC35-89EF78748E5F}">
      <dsp:nvSpPr>
        <dsp:cNvPr id="0" name=""/>
        <dsp:cNvSpPr/>
      </dsp:nvSpPr>
      <dsp:spPr>
        <a:xfrm>
          <a:off x="0" y="2382422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8A5CA-BEA4-4892-AC00-5F8B960CF3B2}">
      <dsp:nvSpPr>
        <dsp:cNvPr id="0" name=""/>
        <dsp:cNvSpPr/>
      </dsp:nvSpPr>
      <dsp:spPr>
        <a:xfrm>
          <a:off x="0" y="2382422"/>
          <a:ext cx="9855199" cy="1001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Проведение разъясняющих мероприятий, создание методических рекомендаций и стандартов совместно с уполномоченными учреждениями, организациями</a:t>
          </a:r>
        </a:p>
      </dsp:txBody>
      <dsp:txXfrm>
        <a:off x="0" y="2382422"/>
        <a:ext cx="9855199" cy="1001138"/>
      </dsp:txXfrm>
    </dsp:sp>
    <dsp:sp modelId="{EF199886-8305-4AA3-8DAE-50E238D1E47F}">
      <dsp:nvSpPr>
        <dsp:cNvPr id="0" name=""/>
        <dsp:cNvSpPr/>
      </dsp:nvSpPr>
      <dsp:spPr>
        <a:xfrm>
          <a:off x="0" y="3210023"/>
          <a:ext cx="9855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740D1-1A4D-4679-BB21-FF17861D2072}">
      <dsp:nvSpPr>
        <dsp:cNvPr id="0" name=""/>
        <dsp:cNvSpPr/>
      </dsp:nvSpPr>
      <dsp:spPr>
        <a:xfrm>
          <a:off x="0" y="3383560"/>
          <a:ext cx="9855199" cy="1001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20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Содействие предпринимателям в работе с ОМСУ, субъектами в части градостроительного и земельного законодательства, экологических норм, устранение барьеров и выстраивание бесшовного пути движения предпринимателя при создании инфраструктурного объекта</a:t>
          </a:r>
        </a:p>
      </dsp:txBody>
      <dsp:txXfrm>
        <a:off x="0" y="3383560"/>
        <a:ext cx="9855199" cy="10011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73494-7A7A-4D94-9074-64BC28442636}">
      <dsp:nvSpPr>
        <dsp:cNvPr id="0" name=""/>
        <dsp:cNvSpPr/>
      </dsp:nvSpPr>
      <dsp:spPr>
        <a:xfrm>
          <a:off x="5726" y="195284"/>
          <a:ext cx="2603678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Май-июнь </a:t>
          </a:r>
        </a:p>
      </dsp:txBody>
      <dsp:txXfrm>
        <a:off x="5726" y="195284"/>
        <a:ext cx="2603678" cy="460800"/>
      </dsp:txXfrm>
    </dsp:sp>
    <dsp:sp modelId="{44FBCD59-4D13-43DA-8947-EC753E086225}">
      <dsp:nvSpPr>
        <dsp:cNvPr id="0" name=""/>
        <dsp:cNvSpPr/>
      </dsp:nvSpPr>
      <dsp:spPr>
        <a:xfrm>
          <a:off x="539009" y="656084"/>
          <a:ext cx="2603678" cy="477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Формирование первичного списка членов Комитета, проведение установочно-организационных встреч</a:t>
          </a:r>
        </a:p>
      </dsp:txBody>
      <dsp:txXfrm>
        <a:off x="615268" y="732343"/>
        <a:ext cx="2451160" cy="4621082"/>
      </dsp:txXfrm>
    </dsp:sp>
    <dsp:sp modelId="{B03590A1-07D1-47D3-AD4B-E5C67F9E9987}">
      <dsp:nvSpPr>
        <dsp:cNvPr id="0" name=""/>
        <dsp:cNvSpPr/>
      </dsp:nvSpPr>
      <dsp:spPr>
        <a:xfrm>
          <a:off x="3004113" y="101564"/>
          <a:ext cx="836781" cy="6482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3004113" y="231212"/>
        <a:ext cx="642309" cy="388944"/>
      </dsp:txXfrm>
    </dsp:sp>
    <dsp:sp modelId="{AB434F5B-F605-443A-A558-E3D78DD7A1AB}">
      <dsp:nvSpPr>
        <dsp:cNvPr id="0" name=""/>
        <dsp:cNvSpPr/>
      </dsp:nvSpPr>
      <dsp:spPr>
        <a:xfrm>
          <a:off x="4188238" y="195284"/>
          <a:ext cx="2603678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Июнь </a:t>
          </a:r>
        </a:p>
      </dsp:txBody>
      <dsp:txXfrm>
        <a:off x="4188238" y="195284"/>
        <a:ext cx="2603678" cy="460800"/>
      </dsp:txXfrm>
    </dsp:sp>
    <dsp:sp modelId="{7EA4BA31-D171-4F56-9A2C-EA173A97C3AF}">
      <dsp:nvSpPr>
        <dsp:cNvPr id="0" name=""/>
        <dsp:cNvSpPr/>
      </dsp:nvSpPr>
      <dsp:spPr>
        <a:xfrm>
          <a:off x="4721521" y="656084"/>
          <a:ext cx="2603678" cy="477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Проведение круглого стола по проблемам землепользования и развития инфраструктуры с представителями бизнеса и органами власти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Проведение вебинара по вопросам освоения земель для размещения некапитальных объектов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/>
            <a:t>Сбор региональной проблематики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Дальнейшее формирование Комитета</a:t>
          </a:r>
        </a:p>
      </dsp:txBody>
      <dsp:txXfrm>
        <a:off x="4797780" y="732343"/>
        <a:ext cx="2451160" cy="4621082"/>
      </dsp:txXfrm>
    </dsp:sp>
    <dsp:sp modelId="{F042167F-E0F5-4570-A163-BD55CF8F86A6}">
      <dsp:nvSpPr>
        <dsp:cNvPr id="0" name=""/>
        <dsp:cNvSpPr/>
      </dsp:nvSpPr>
      <dsp:spPr>
        <a:xfrm>
          <a:off x="7186625" y="101564"/>
          <a:ext cx="836781" cy="6482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7186625" y="231212"/>
        <a:ext cx="642309" cy="388944"/>
      </dsp:txXfrm>
    </dsp:sp>
    <dsp:sp modelId="{EB076342-1F78-4C7E-8443-E66A7D37A1E9}">
      <dsp:nvSpPr>
        <dsp:cNvPr id="0" name=""/>
        <dsp:cNvSpPr/>
      </dsp:nvSpPr>
      <dsp:spPr>
        <a:xfrm>
          <a:off x="8370750" y="195284"/>
          <a:ext cx="2603678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Июль</a:t>
          </a:r>
        </a:p>
      </dsp:txBody>
      <dsp:txXfrm>
        <a:off x="8370750" y="195284"/>
        <a:ext cx="2603678" cy="460800"/>
      </dsp:txXfrm>
    </dsp:sp>
    <dsp:sp modelId="{4AA76974-6E7F-4E90-B10D-53BA6D8E0BED}">
      <dsp:nvSpPr>
        <dsp:cNvPr id="0" name=""/>
        <dsp:cNvSpPr/>
      </dsp:nvSpPr>
      <dsp:spPr>
        <a:xfrm>
          <a:off x="8904033" y="656084"/>
          <a:ext cx="2603678" cy="477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Разработка направлений деятельности  Комитета и программы  взаимодействия с органами власти, формирование списка проблем для нормотворческой работы в период осень 2024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Формирование списка экспертов по отраслям и направлениям и тематических рабочих групп при Комитете</a:t>
          </a:r>
        </a:p>
      </dsp:txBody>
      <dsp:txXfrm>
        <a:off x="8980292" y="732343"/>
        <a:ext cx="2451160" cy="46210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87F14-B198-4193-A232-E446F6661F77}">
      <dsp:nvSpPr>
        <dsp:cNvPr id="0" name=""/>
        <dsp:cNvSpPr/>
      </dsp:nvSpPr>
      <dsp:spPr>
        <a:xfrm>
          <a:off x="5808" y="89300"/>
          <a:ext cx="2641201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Август-сентябрь</a:t>
          </a:r>
        </a:p>
      </dsp:txBody>
      <dsp:txXfrm>
        <a:off x="5808" y="89300"/>
        <a:ext cx="2641201" cy="460800"/>
      </dsp:txXfrm>
    </dsp:sp>
    <dsp:sp modelId="{FE8C051A-26D7-43BC-B96F-8315CC4D147A}">
      <dsp:nvSpPr>
        <dsp:cNvPr id="0" name=""/>
        <dsp:cNvSpPr/>
      </dsp:nvSpPr>
      <dsp:spPr>
        <a:xfrm>
          <a:off x="546777" y="550100"/>
          <a:ext cx="2641201" cy="51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Проведение рабочего совещания с членами Комитета, обсуждение программы работы и инициатив с экспертами, участниками Комитета и с другими Комитетами и Комиссиями «ОПОРЫ РОССИИ»</a:t>
          </a:r>
        </a:p>
      </dsp:txBody>
      <dsp:txXfrm>
        <a:off x="624135" y="627458"/>
        <a:ext cx="2486485" cy="4975284"/>
      </dsp:txXfrm>
    </dsp:sp>
    <dsp:sp modelId="{91568E43-C38E-46EB-923B-E47948007647}">
      <dsp:nvSpPr>
        <dsp:cNvPr id="0" name=""/>
        <dsp:cNvSpPr/>
      </dsp:nvSpPr>
      <dsp:spPr>
        <a:xfrm>
          <a:off x="3047407" y="-9090"/>
          <a:ext cx="848840" cy="657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3047407" y="122426"/>
        <a:ext cx="651565" cy="394550"/>
      </dsp:txXfrm>
    </dsp:sp>
    <dsp:sp modelId="{AD5DDABA-9DB4-4F1F-A8BF-91006A02CDBD}">
      <dsp:nvSpPr>
        <dsp:cNvPr id="0" name=""/>
        <dsp:cNvSpPr/>
      </dsp:nvSpPr>
      <dsp:spPr>
        <a:xfrm>
          <a:off x="4248597" y="89300"/>
          <a:ext cx="2641201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Октябрь-ноябрь</a:t>
          </a:r>
        </a:p>
      </dsp:txBody>
      <dsp:txXfrm>
        <a:off x="4248597" y="89300"/>
        <a:ext cx="2641201" cy="460800"/>
      </dsp:txXfrm>
    </dsp:sp>
    <dsp:sp modelId="{3C829DEB-798E-47EA-A381-4FFE936B9C92}">
      <dsp:nvSpPr>
        <dsp:cNvPr id="0" name=""/>
        <dsp:cNvSpPr/>
      </dsp:nvSpPr>
      <dsp:spPr>
        <a:xfrm>
          <a:off x="4789566" y="550100"/>
          <a:ext cx="2641201" cy="51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Взаимодействие с органами исполнительной и законодательной  власти,  сотрудничество с  профильными министерствами,  ведомствами и  структурами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Участие в тематических отраслевых мероприятиях и выставках, организация взаимодействия с экспертным сообществом и членами Комитета и смежных Комитетов, сбор проблематики и формирование инициатив</a:t>
          </a:r>
        </a:p>
      </dsp:txBody>
      <dsp:txXfrm>
        <a:off x="4866924" y="627458"/>
        <a:ext cx="2486485" cy="4975284"/>
      </dsp:txXfrm>
    </dsp:sp>
    <dsp:sp modelId="{B8CAD178-AE87-494A-9728-FA7735E578E2}">
      <dsp:nvSpPr>
        <dsp:cNvPr id="0" name=""/>
        <dsp:cNvSpPr/>
      </dsp:nvSpPr>
      <dsp:spPr>
        <a:xfrm>
          <a:off x="7290195" y="-9090"/>
          <a:ext cx="848840" cy="657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7290195" y="122426"/>
        <a:ext cx="651565" cy="394550"/>
      </dsp:txXfrm>
    </dsp:sp>
    <dsp:sp modelId="{C37E11A3-A1C2-414D-BBDB-9F3062290D9A}">
      <dsp:nvSpPr>
        <dsp:cNvPr id="0" name=""/>
        <dsp:cNvSpPr/>
      </dsp:nvSpPr>
      <dsp:spPr>
        <a:xfrm>
          <a:off x="8491385" y="89300"/>
          <a:ext cx="2641201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Ноябрь-декабрь</a:t>
          </a:r>
        </a:p>
      </dsp:txBody>
      <dsp:txXfrm>
        <a:off x="8491385" y="89300"/>
        <a:ext cx="2641201" cy="460800"/>
      </dsp:txXfrm>
    </dsp:sp>
    <dsp:sp modelId="{3CA46366-C221-45C1-BBFE-6540D431E9DC}">
      <dsp:nvSpPr>
        <dsp:cNvPr id="0" name=""/>
        <dsp:cNvSpPr/>
      </dsp:nvSpPr>
      <dsp:spPr>
        <a:xfrm>
          <a:off x="9032354" y="550100"/>
          <a:ext cx="2641201" cy="51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Формирование законодательных инициатив и мероприятий Комитета на 2025 год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/>
            <a:t>Подведение итогов работ экспертов членов Комитета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Проведение итоговых встреч и совещаний Членов Комитета и экспертов</a:t>
          </a:r>
        </a:p>
      </dsp:txBody>
      <dsp:txXfrm>
        <a:off x="9109712" y="627458"/>
        <a:ext cx="2486485" cy="4975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03545"/>
            <a:ext cx="12189714" cy="28521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89714" cy="140131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4941" y="244551"/>
            <a:ext cx="10942116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272E6C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748" y="1499488"/>
            <a:ext cx="11290503" cy="4258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9960" y="4917160"/>
            <a:ext cx="7750175" cy="14004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12700" algn="ctr">
              <a:lnSpc>
                <a:spcPct val="106800"/>
              </a:lnSpc>
              <a:spcBef>
                <a:spcPts val="95"/>
              </a:spcBef>
            </a:pPr>
            <a:r>
              <a:rPr lang="ru-RU" sz="2800" spc="-20" dirty="0">
                <a:solidFill>
                  <a:srgbClr val="272E6C"/>
                </a:solidFill>
                <a:latin typeface="Calibri"/>
                <a:cs typeface="Calibri"/>
              </a:rPr>
              <a:t>КОМИТЕТ</a:t>
            </a:r>
            <a:r>
              <a:rPr lang="ru-RU" sz="2800" spc="-5" dirty="0">
                <a:solidFill>
                  <a:srgbClr val="272E6C"/>
                </a:solidFill>
                <a:latin typeface="Calibri"/>
                <a:cs typeface="Calibri"/>
              </a:rPr>
              <a:t> ПО РАЗВИТИЮ ИНФРАСТРУКТУРЫ </a:t>
            </a:r>
          </a:p>
          <a:p>
            <a:pPr marR="5080" indent="12700" algn="ctr">
              <a:lnSpc>
                <a:spcPct val="106800"/>
              </a:lnSpc>
              <a:spcBef>
                <a:spcPts val="95"/>
              </a:spcBef>
            </a:pPr>
            <a:r>
              <a:rPr lang="ru-RU" sz="2800" spc="-5" dirty="0">
                <a:solidFill>
                  <a:srgbClr val="272E6C"/>
                </a:solidFill>
                <a:latin typeface="Calibri"/>
                <a:cs typeface="Calibri"/>
              </a:rPr>
              <a:t>и </a:t>
            </a:r>
          </a:p>
          <a:p>
            <a:pPr marR="5080" indent="12700" algn="ctr">
              <a:lnSpc>
                <a:spcPct val="106800"/>
              </a:lnSpc>
              <a:spcBef>
                <a:spcPts val="95"/>
              </a:spcBef>
            </a:pPr>
            <a:r>
              <a:rPr lang="ru-RU" sz="2800" spc="-5" dirty="0">
                <a:solidFill>
                  <a:srgbClr val="272E6C"/>
                </a:solidFill>
                <a:latin typeface="Calibri"/>
                <a:cs typeface="Calibri"/>
              </a:rPr>
              <a:t>ЗЕМЕЛЬНО-ИМУЩЕСТВЕННЫМ ОТНОШЕНИЯМ</a:t>
            </a:r>
            <a:endParaRPr lang="ru-RU" sz="2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147572"/>
            <a:ext cx="5807964" cy="113842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89714" cy="7825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1" y="244551"/>
            <a:ext cx="61568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Цели</a:t>
            </a:r>
            <a:r>
              <a:rPr spc="-120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30" dirty="0" err="1"/>
              <a:t>задачи</a:t>
            </a:r>
            <a:r>
              <a:rPr spc="-114" dirty="0"/>
              <a:t> </a:t>
            </a:r>
            <a:r>
              <a:rPr lang="ru-RU" spc="-30" dirty="0"/>
              <a:t>К</a:t>
            </a:r>
            <a:r>
              <a:rPr spc="-30" dirty="0" err="1"/>
              <a:t>омитета</a:t>
            </a:r>
            <a:endParaRPr spc="-30"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aphicFrame>
        <p:nvGraphicFramePr>
          <p:cNvPr id="36" name="Схема 35">
            <a:extLst>
              <a:ext uri="{FF2B5EF4-FFF2-40B4-BE49-F238E27FC236}">
                <a16:creationId xmlns:a16="http://schemas.microsoft.com/office/drawing/2014/main" id="{7110388F-BB4D-ADBC-7418-CC234CEC28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1463622"/>
              </p:ext>
            </p:extLst>
          </p:nvPr>
        </p:nvGraphicFramePr>
        <p:xfrm>
          <a:off x="1167257" y="1303165"/>
          <a:ext cx="9855200" cy="438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32927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624941" y="76200"/>
            <a:ext cx="82904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30" dirty="0"/>
              <a:t>Календарный план работы - 2024</a:t>
            </a:r>
          </a:p>
        </p:txBody>
      </p:sp>
      <p:graphicFrame>
        <p:nvGraphicFramePr>
          <p:cNvPr id="23" name="Схема 22">
            <a:extLst>
              <a:ext uri="{FF2B5EF4-FFF2-40B4-BE49-F238E27FC236}">
                <a16:creationId xmlns:a16="http://schemas.microsoft.com/office/drawing/2014/main" id="{07FBE43E-602D-B6F8-5FED-9AE9762322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407569"/>
              </p:ext>
            </p:extLst>
          </p:nvPr>
        </p:nvGraphicFramePr>
        <p:xfrm>
          <a:off x="338137" y="845934"/>
          <a:ext cx="11513439" cy="5624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aphicFrame>
        <p:nvGraphicFramePr>
          <p:cNvPr id="23" name="Схема 22">
            <a:extLst>
              <a:ext uri="{FF2B5EF4-FFF2-40B4-BE49-F238E27FC236}">
                <a16:creationId xmlns:a16="http://schemas.microsoft.com/office/drawing/2014/main" id="{07FBE43E-602D-B6F8-5FED-9AE9762322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9530921"/>
              </p:ext>
            </p:extLst>
          </p:nvPr>
        </p:nvGraphicFramePr>
        <p:xfrm>
          <a:off x="284035" y="685800"/>
          <a:ext cx="11679365" cy="5769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object 22">
            <a:extLst>
              <a:ext uri="{FF2B5EF4-FFF2-40B4-BE49-F238E27FC236}">
                <a16:creationId xmlns:a16="http://schemas.microsoft.com/office/drawing/2014/main" id="{75770834-6A0C-C742-1388-F20A635D2F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0"/>
            <a:ext cx="82904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30" dirty="0"/>
              <a:t>Календарный план работы - 2024</a:t>
            </a:r>
          </a:p>
        </p:txBody>
      </p:sp>
    </p:spTree>
    <p:extLst>
      <p:ext uri="{BB962C8B-B14F-4D97-AF65-F5344CB8AC3E}">
        <p14:creationId xmlns:p14="http://schemas.microsoft.com/office/powerpoint/2010/main" val="188454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0" y="223826"/>
            <a:ext cx="920486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600" spc="-40" dirty="0"/>
              <a:t>Кандидат на Председателя Комитета</a:t>
            </a:r>
            <a:endParaRPr lang="ru-RU" sz="3600" spc="-30"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6128385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10400" y="717989"/>
            <a:ext cx="584289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Ненарокова Марина Викторовна</a:t>
            </a:r>
            <a:endParaRPr sz="28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9301B-C7F0-200D-5DDC-A3C40194C192}"/>
              </a:ext>
            </a:extLst>
          </p:cNvPr>
          <p:cNvSpPr txBox="1"/>
          <p:nvPr/>
        </p:nvSpPr>
        <p:spPr>
          <a:xfrm>
            <a:off x="457200" y="5228935"/>
            <a:ext cx="10659187" cy="1998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>
              <a:effectLst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ea typeface="Calibri" panose="020F0502020204030204" pitchFamily="34" charset="0"/>
              </a:rPr>
              <a:t>Сочетание своего бизнеса, опыта юридической  работы в регионах  и навыка взаимодействия с органами законодательной и исполнительной власти как эксперта</a:t>
            </a:r>
            <a:r>
              <a:rPr lang="ru-RU" dirty="0">
                <a:ea typeface="Calibri" panose="020F0502020204030204" pitchFamily="34" charset="0"/>
              </a:rPr>
              <a:t> и опытом об</a:t>
            </a:r>
            <a:br>
              <a:rPr lang="ru-RU" dirty="0">
                <a:effectLst/>
                <a:ea typeface="Calibri" panose="020F0502020204030204" pitchFamily="34" charset="0"/>
              </a:rPr>
            </a:br>
            <a:br>
              <a:rPr lang="ru-RU" sz="1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endParaRPr lang="ru-RU" sz="16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832AC0-0B52-EFBC-BD3C-2E91E46C54FF}"/>
              </a:ext>
            </a:extLst>
          </p:cNvPr>
          <p:cNvSpPr txBox="1"/>
          <p:nvPr/>
        </p:nvSpPr>
        <p:spPr>
          <a:xfrm>
            <a:off x="2867642" y="937465"/>
            <a:ext cx="9019558" cy="5161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ru-RU" dirty="0"/>
              <a:t>8 лет общественной работы, из них более 3 лет работы в «ОПОРЕ РОССИИ», (заместитель Председателя Комитета по Туризму)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/>
              <a:t>Член рабочих групп при Правительстве, Минэкономразвития, Госсовете РФ, АСИ, Туризм. РФ, </a:t>
            </a:r>
            <a:r>
              <a:rPr lang="ru-RU" dirty="0" err="1"/>
              <a:t>Роскачестве</a:t>
            </a:r>
            <a:r>
              <a:rPr lang="ru-RU" dirty="0"/>
              <a:t> по вопросам нормативно-правового обеспечения туризма, инфраструктуры  курортов, стандартизации, работы средств размещения, правовой поддержке предпринимателей в туризме.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/>
              <a:t>Более 8 лет общественной работы как руководителя отраслевой некоммерческой организации в сфере  туризма и отдыха, развития инфраструктуры,  эксперта в сфере земельно-имущественных отношений, практического природопользования и градостроительной деятельности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/>
              <a:t>Личный опыт и успешные проекты работы в сфере коммерческой недвижимости, туризма, социальной сфере, строительстве троп и маршрутов, опыт работы в штате ООПТ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Практикующий юрист, с</a:t>
            </a:r>
            <a:r>
              <a:rPr lang="ru-RU" dirty="0"/>
              <a:t>пециалист по судебной землеустроительной экспертизе, </a:t>
            </a:r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аналитик, </a:t>
            </a:r>
            <a:r>
              <a:rPr lang="ru-RU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консалтер</a:t>
            </a:r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владелец юридической компании «Природный кодекс». Сопровождение деятельности инвесторов, предпринимателей в части строительства, перевода земель, территориального планирования, экологического и градостроительного права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94448A24-1518-27DF-0FB5-1E1DEAF7EE4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553" t="4261" r="553" b="9512"/>
          <a:stretch/>
        </p:blipFill>
        <p:spPr>
          <a:xfrm>
            <a:off x="304800" y="1363802"/>
            <a:ext cx="2853008" cy="2853008"/>
          </a:xfrm>
          <a:prstGeom prst="flowChartConnector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040" y="332048"/>
            <a:ext cx="1008115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600" spc="-35" dirty="0"/>
              <a:t>Актуальность и отраслевая взаимосвязанность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16668" y="6269735"/>
            <a:ext cx="2135124" cy="402336"/>
          </a:xfrm>
          <a:prstGeom prst="rect">
            <a:avLst/>
          </a:prstGeom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EA35B303-0A52-C052-3CE4-5931A55081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6940229"/>
              </p:ext>
            </p:extLst>
          </p:nvPr>
        </p:nvGraphicFramePr>
        <p:xfrm>
          <a:off x="2008047" y="1100675"/>
          <a:ext cx="8076946" cy="1392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2D2A18CA-1F3D-0B04-EBE3-4D2145EF5A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9842569"/>
              </p:ext>
            </p:extLst>
          </p:nvPr>
        </p:nvGraphicFramePr>
        <p:xfrm>
          <a:off x="663040" y="3255610"/>
          <a:ext cx="11071760" cy="301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object 2">
            <a:extLst>
              <a:ext uri="{FF2B5EF4-FFF2-40B4-BE49-F238E27FC236}">
                <a16:creationId xmlns:a16="http://schemas.microsoft.com/office/drawing/2014/main" id="{205BA643-14D8-6B85-9024-489C84DD7622}"/>
              </a:ext>
            </a:extLst>
          </p:cNvPr>
          <p:cNvSpPr txBox="1">
            <a:spLocks/>
          </p:cNvSpPr>
          <p:nvPr/>
        </p:nvSpPr>
        <p:spPr>
          <a:xfrm>
            <a:off x="663040" y="2832248"/>
            <a:ext cx="1076696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400" b="0" i="0">
                <a:solidFill>
                  <a:srgbClr val="272E6C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2800" kern="0" spc="-35" dirty="0"/>
              <a:t>Области развития и изменения инфраструктуры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119" y="115360"/>
            <a:ext cx="10043059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spc="-40" dirty="0"/>
              <a:t>Государственный (национальный) доклад о состоянии и использовании земель в Российской Федерации в 2022 году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B042213-4E19-6E5B-E32A-3189CCDD781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7750" t="16356" r="6355" b="3738"/>
          <a:stretch/>
        </p:blipFill>
        <p:spPr bwMode="auto">
          <a:xfrm>
            <a:off x="2513774" y="1165629"/>
            <a:ext cx="7162165" cy="51041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119" y="70712"/>
            <a:ext cx="10043059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spc="-40" dirty="0"/>
              <a:t>Процентное соотношение площадей городских территорий и площадь иных (остальных территорий) земель РФ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1F75160-F357-8994-EBCE-8D0287B032D3}"/>
              </a:ext>
            </a:extLst>
          </p:cNvPr>
          <p:cNvGraphicFramePr/>
          <p:nvPr/>
        </p:nvGraphicFramePr>
        <p:xfrm>
          <a:off x="1619822" y="856135"/>
          <a:ext cx="8954643" cy="5483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6394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119" y="70712"/>
            <a:ext cx="10043059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spc="-40" dirty="0"/>
              <a:t>Процентное соотношение площадей городских территорий и площадь иных (остальных территорий) земель РФ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FBFDBB-720E-9FC3-D468-825AB87AD90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3220"/>
          <a:stretch/>
        </p:blipFill>
        <p:spPr>
          <a:xfrm>
            <a:off x="1600200" y="1103913"/>
            <a:ext cx="8794323" cy="516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8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040" y="332048"/>
            <a:ext cx="1008115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600" spc="-35" dirty="0"/>
              <a:t>Инвестиции в развитие инфраструктуры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16668" y="6269735"/>
            <a:ext cx="2135124" cy="4023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35F3EE-68BE-825E-BB89-7808C349A561}"/>
              </a:ext>
            </a:extLst>
          </p:cNvPr>
          <p:cNvSpPr txBox="1"/>
          <p:nvPr/>
        </p:nvSpPr>
        <p:spPr>
          <a:xfrm>
            <a:off x="731403" y="1244555"/>
            <a:ext cx="90983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Общий объем инвестиций в развитие инфраструктуры, предусмотренных Национальными проектами РФ, составляет 26 578 трлн. рублей (по состоянию на 2021 год,  по данным, представленным на ПМЭФ начальником управления имущественного комплекса Санкт-Петербургского государственного экономического университета)</a:t>
            </a:r>
            <a:endParaRPr lang="ru-RU" dirty="0">
              <a:solidFill>
                <a:schemeClr val="accent1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077D44-EACB-8AFB-5072-60AF3DFE221B}"/>
              </a:ext>
            </a:extLst>
          </p:cNvPr>
          <p:cNvSpPr txBox="1"/>
          <p:nvPr/>
        </p:nvSpPr>
        <p:spPr>
          <a:xfrm>
            <a:off x="1363763" y="5791200"/>
            <a:ext cx="726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Структура инвестиций по направлениям развития инфраструктуры в РФ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72EBC1-A2D3-4370-75EB-DDEC874E964D}"/>
              </a:ext>
            </a:extLst>
          </p:cNvPr>
          <p:cNvSpPr txBox="1"/>
          <p:nvPr/>
        </p:nvSpPr>
        <p:spPr>
          <a:xfrm>
            <a:off x="663040" y="6428601"/>
            <a:ext cx="112897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Источник: Национальные проекты: структура и инвестиции. [Электронный ресурс] // </a:t>
            </a:r>
            <a:r>
              <a:rPr lang="ru-RU" sz="1200" dirty="0" err="1"/>
              <a:t>Росинфра</a:t>
            </a:r>
            <a:r>
              <a:rPr lang="ru-RU" sz="1200" dirty="0"/>
              <a:t>. URL: https://rosinfra.ru/digest/national</a:t>
            </a:r>
          </a:p>
        </p:txBody>
      </p:sp>
      <p:pic>
        <p:nvPicPr>
          <p:cNvPr id="18" name="Рисунок 17" descr="Изображение выглядит как текст, снимок экрана, Шрифт, число&#10;&#10;Автоматически созданное описание">
            <a:extLst>
              <a:ext uri="{FF2B5EF4-FFF2-40B4-BE49-F238E27FC236}">
                <a16:creationId xmlns:a16="http://schemas.microsoft.com/office/drawing/2014/main" id="{8F46C6BA-697A-B4D6-CB3E-BC5E1466C73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03" y="2533849"/>
            <a:ext cx="8793448" cy="325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96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0" y="244551"/>
            <a:ext cx="1004305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600" spc="-40" dirty="0"/>
              <a:t>Основные проблемы предпринимателей</a:t>
            </a:r>
            <a:endParaRPr lang="ru-RU" sz="3600" spc="-30"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A0E128A6-CF69-1A4B-145D-E5E4499945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6494226"/>
              </p:ext>
            </p:extLst>
          </p:nvPr>
        </p:nvGraphicFramePr>
        <p:xfrm>
          <a:off x="1073327" y="1162026"/>
          <a:ext cx="10043059" cy="4997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678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0" y="244551"/>
            <a:ext cx="1004305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600" spc="-40" dirty="0"/>
              <a:t>Основные проблемы предпринимателей</a:t>
            </a:r>
            <a:endParaRPr lang="ru-RU" sz="3600" spc="-30"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A0E128A6-CF69-1A4B-145D-E5E4499945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2574080"/>
              </p:ext>
            </p:extLst>
          </p:nvPr>
        </p:nvGraphicFramePr>
        <p:xfrm>
          <a:off x="1073327" y="1162026"/>
          <a:ext cx="10043059" cy="4997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1495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941" y="244551"/>
            <a:ext cx="59282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Цели</a:t>
            </a:r>
            <a:r>
              <a:rPr spc="-120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30" dirty="0" err="1"/>
              <a:t>задачи</a:t>
            </a:r>
            <a:r>
              <a:rPr spc="-114" dirty="0"/>
              <a:t> </a:t>
            </a:r>
            <a:r>
              <a:rPr lang="ru-RU" spc="-30" dirty="0"/>
              <a:t>К</a:t>
            </a:r>
            <a:r>
              <a:rPr spc="-30" dirty="0" err="1"/>
              <a:t>омитета</a:t>
            </a:r>
            <a:endParaRPr spc="-30"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6050283"/>
            <a:ext cx="12190095" cy="805815"/>
            <a:chOff x="0" y="6050283"/>
            <a:chExt cx="12190095" cy="8058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50283"/>
              <a:ext cx="12189714" cy="80543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668" y="6269735"/>
              <a:ext cx="2135124" cy="402336"/>
            </a:xfrm>
            <a:prstGeom prst="rect">
              <a:avLst/>
            </a:prstGeom>
          </p:spPr>
        </p:pic>
      </p:grpSp>
      <p:graphicFrame>
        <p:nvGraphicFramePr>
          <p:cNvPr id="36" name="Схема 35">
            <a:extLst>
              <a:ext uri="{FF2B5EF4-FFF2-40B4-BE49-F238E27FC236}">
                <a16:creationId xmlns:a16="http://schemas.microsoft.com/office/drawing/2014/main" id="{7110388F-BB4D-ADBC-7418-CC234CEC28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1596062"/>
              </p:ext>
            </p:extLst>
          </p:nvPr>
        </p:nvGraphicFramePr>
        <p:xfrm>
          <a:off x="1129030" y="1480903"/>
          <a:ext cx="9855200" cy="438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805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Courier New</vt:lpstr>
      <vt:lpstr>Office Theme</vt:lpstr>
      <vt:lpstr>Презентация PowerPoint</vt:lpstr>
      <vt:lpstr>Актуальность и отраслевая взаимосвязанность</vt:lpstr>
      <vt:lpstr>Государственный (национальный) доклад о состоянии и использовании земель в Российской Федерации в 2022 году</vt:lpstr>
      <vt:lpstr>Процентное соотношение площадей городских территорий и площадь иных (остальных территорий) земель РФ</vt:lpstr>
      <vt:lpstr>Процентное соотношение площадей городских территорий и площадь иных (остальных территорий) земель РФ</vt:lpstr>
      <vt:lpstr>Инвестиции в развитие инфраструктуры</vt:lpstr>
      <vt:lpstr>Основные проблемы предпринимателей</vt:lpstr>
      <vt:lpstr>Основные проблемы предпринимателей</vt:lpstr>
      <vt:lpstr>Цели и задачи Комитета</vt:lpstr>
      <vt:lpstr>Цели и задачи Комитета</vt:lpstr>
      <vt:lpstr>Календарный план работы - 2024</vt:lpstr>
      <vt:lpstr>Календарный план работы - 2024</vt:lpstr>
      <vt:lpstr>Кандидат на Председателя Комитета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Уткин Евгений Борисович</dc:creator>
  <cp:lastModifiedBy>Марина Ненарокова</cp:lastModifiedBy>
  <cp:revision>17</cp:revision>
  <dcterms:created xsi:type="dcterms:W3CDTF">2023-09-25T10:10:39Z</dcterms:created>
  <dcterms:modified xsi:type="dcterms:W3CDTF">2024-04-12T13:11:12Z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2023-09-21T00:00:00Z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2023-09-25T00:00:00Z</vt:filetime>
  </property>
</Properties>
</file>